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1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8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457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8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61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0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6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1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0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8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6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1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CF8A-D465-458E-A415-734FABDC36B4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9ABFB6-83DC-4F3A-9A29-4862C67931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nvalidu.com/files/2019/09/obuchenie-invl-2_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Курс повышения квалификации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Особенности процесса обучения для детей с особыми образовательными потребностями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69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633412"/>
            <a:ext cx="8818562" cy="6224588"/>
          </a:xfrm>
        </p:spPr>
        <p:txBody>
          <a:bodyPr/>
          <a:lstStyle/>
          <a:p>
            <a:r>
              <a:rPr lang="ru-RU" sz="2400" dirty="0"/>
              <a:t>Если отдел образования принимает решение об организации дистанционного обучения, то ученику услуги должны предоставляться за средства бюджета. Сюда включается компьютерная техника, средства связи.</a:t>
            </a:r>
          </a:p>
          <a:p>
            <a:r>
              <a:rPr lang="ru-RU" sz="2400" dirty="0"/>
              <a:t>При помощи удаленного обучения людям с ослабленным здоровьем имеется возможность получить образование независимо от дальности нахождения образовательной организации, материального состояния семьи. Дистанционным образом можно получить профессиональное образование, производить подготовку в ВУЗ, развить творческие способности ребенка, получить консультацию специалистов.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Образовательные привилегии инвалидов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112" y="1462088"/>
            <a:ext cx="8915400" cy="5281612"/>
          </a:xfrm>
        </p:spPr>
        <p:txBody>
          <a:bodyPr>
            <a:normAutofit/>
          </a:bodyPr>
          <a:lstStyle/>
          <a:p>
            <a:r>
              <a:rPr lang="ru-RU" dirty="0"/>
              <a:t>На территории РФ у детей с инвалидностью имеются следующие льготы:</a:t>
            </a:r>
          </a:p>
          <a:p>
            <a:pPr lvl="0"/>
            <a:r>
              <a:rPr lang="ru-RU" dirty="0"/>
              <a:t>внеочередное поступление в детский сад;</a:t>
            </a:r>
          </a:p>
          <a:p>
            <a:pPr lvl="0"/>
            <a:r>
              <a:rPr lang="ru-RU" dirty="0"/>
              <a:t>снижение родительской платы за детский сад;</a:t>
            </a:r>
          </a:p>
          <a:p>
            <a:pPr lvl="0"/>
            <a:r>
              <a:rPr lang="ru-RU" dirty="0"/>
              <a:t>компенсирование средств за домашнее обучение. По закону на обучение детей от 6 лет 6 месяцев средства выделяются из Федерального бюджета. В случае найма специалистов для занятий дома родителям компенсируется 3 часа в неделю. Компенсация выплачивается до получения аттестата. Возможно продление возраста ученика, если это требуется по состоянию здоровья;</a:t>
            </a:r>
          </a:p>
          <a:p>
            <a:pPr lvl="0"/>
            <a:r>
              <a:rPr lang="ru-RU" dirty="0"/>
              <a:t>социальную реабилитацию, заключающуюся в процессе социализации детей;</a:t>
            </a:r>
          </a:p>
          <a:p>
            <a:pPr lvl="0"/>
            <a:r>
              <a:rPr lang="ru-RU" dirty="0"/>
              <a:t>льготные условия поступления в ВУЗ. Если инвалиды успешно сдали экзамены, то они зачисляются вне конкурса на первый курс.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2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Переобучение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937" y="1462086"/>
            <a:ext cx="6826251" cy="5081589"/>
          </a:xfrm>
        </p:spPr>
        <p:txBody>
          <a:bodyPr/>
          <a:lstStyle/>
          <a:p>
            <a:r>
              <a:rPr lang="ru-RU" dirty="0"/>
              <a:t>Если инвалид испытывает трудности с трудоустройством, то возможно в учебном центре от центра занятости населения пройти переобучение. Данная возможность имеется при наличии 3 группы инвалидности, которая не является препятствием к ведению трудовой деятельности. Инвалиду можно пройти переобучение на промышленном предприятии под определенную профессию.</a:t>
            </a:r>
          </a:p>
          <a:p>
            <a:r>
              <a:rPr lang="ru-RU" dirty="0"/>
              <a:t>Профессию нужно выбирать с возможностью получения дохода, полной реализации умений, способности, ресурсных возможностей. Обычно инвалидам рекомендуют курсы компьютерной грамотности. </a:t>
            </a:r>
            <a:endParaRPr lang="ru-RU" dirty="0"/>
          </a:p>
        </p:txBody>
      </p:sp>
      <p:pic>
        <p:nvPicPr>
          <p:cNvPr id="6146" name="Picture 2" descr="https://xn--80aafaq3aerhbcd.xn--p1ai/images/address_category/5b4ef4be628f1177573591.png?v=0.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06" y="1264555"/>
            <a:ext cx="3713181" cy="449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75" y="442913"/>
            <a:ext cx="9647237" cy="601123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Кроме </a:t>
            </a:r>
            <a:r>
              <a:rPr lang="ru-RU" sz="2400" dirty="0"/>
              <a:t>того, возможно переобучение на:</a:t>
            </a:r>
          </a:p>
          <a:p>
            <a:r>
              <a:rPr lang="ru-RU" sz="2400" dirty="0"/>
              <a:t>•	декораторов;</a:t>
            </a:r>
          </a:p>
          <a:p>
            <a:r>
              <a:rPr lang="ru-RU" sz="2400" dirty="0"/>
              <a:t>•	</a:t>
            </a:r>
            <a:r>
              <a:rPr lang="ru-RU" sz="2400" dirty="0" smtClean="0"/>
              <a:t>сорняка</a:t>
            </a:r>
            <a:r>
              <a:rPr lang="ru-RU" sz="2400" dirty="0"/>
              <a:t>;</a:t>
            </a:r>
          </a:p>
          <a:p>
            <a:r>
              <a:rPr lang="ru-RU" sz="2400" dirty="0"/>
              <a:t>•	вязальщицу;</a:t>
            </a:r>
          </a:p>
          <a:p>
            <a:r>
              <a:rPr lang="ru-RU" sz="2400" dirty="0"/>
              <a:t>•	швею;</a:t>
            </a:r>
          </a:p>
          <a:p>
            <a:r>
              <a:rPr lang="ru-RU" sz="2400" dirty="0"/>
              <a:t>•	оператора;</a:t>
            </a:r>
          </a:p>
          <a:p>
            <a:r>
              <a:rPr lang="ru-RU" sz="2400" dirty="0"/>
              <a:t>•	бухгалтера;</a:t>
            </a:r>
          </a:p>
          <a:p>
            <a:r>
              <a:rPr lang="ru-RU" sz="2400" dirty="0"/>
              <a:t>•	лифтера;</a:t>
            </a:r>
          </a:p>
          <a:p>
            <a:r>
              <a:rPr lang="ru-RU" sz="2400" dirty="0"/>
              <a:t>•	кладовщика.</a:t>
            </a:r>
          </a:p>
          <a:p>
            <a:endParaRPr lang="ru-RU" dirty="0"/>
          </a:p>
        </p:txBody>
      </p:sp>
      <p:pic>
        <p:nvPicPr>
          <p:cNvPr id="5128" name="Picture 8" descr="https://www.pngkey.com/png/full/153-1539785_this-free-icons-png-design-of-graduate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10" y="2756737"/>
            <a:ext cx="6795628" cy="410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2817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Самое важное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351" y="3379541"/>
            <a:ext cx="8913124" cy="12863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9830" y="1267170"/>
            <a:ext cx="7515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Инвалиды имеют право на получение образования наравне с другими членами общества. Для этого им необходимо создать щадящие условия в соответствии с их физическими особенностями.</a:t>
            </a:r>
            <a:endParaRPr lang="ru-RU" sz="3200" dirty="0"/>
          </a:p>
        </p:txBody>
      </p:sp>
      <p:pic>
        <p:nvPicPr>
          <p:cNvPr id="4106" name="Picture 10" descr="https://i.ya-webdesign.com/images/imagenes-de-graduacion-png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0388" y="3360079"/>
            <a:ext cx="3253608" cy="3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СОДЕРЖАНИЕ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•	Право инвалидов на образование</a:t>
            </a:r>
          </a:p>
          <a:p>
            <a:r>
              <a:rPr lang="ru-RU" dirty="0"/>
              <a:t>•	Способы получения образования</a:t>
            </a:r>
          </a:p>
          <a:p>
            <a:r>
              <a:rPr lang="ru-RU" dirty="0"/>
              <a:t>•	Формы получения знаний</a:t>
            </a:r>
          </a:p>
          <a:p>
            <a:r>
              <a:rPr lang="ru-RU" dirty="0"/>
              <a:t>•	Образовательные привилегии инвалидов</a:t>
            </a:r>
          </a:p>
          <a:p>
            <a:r>
              <a:rPr lang="ru-RU" dirty="0"/>
              <a:t>•	Проведение аттестации знаний</a:t>
            </a:r>
          </a:p>
          <a:p>
            <a:r>
              <a:rPr lang="ru-RU" dirty="0"/>
              <a:t>•	Переобучение</a:t>
            </a:r>
          </a:p>
          <a:p>
            <a:r>
              <a:rPr lang="ru-RU" dirty="0"/>
              <a:t>•	Право на обучение инвалидов закреплено законодательством. Данный закон распространяется по всей территории России и контролируется региональным отделом </a:t>
            </a:r>
            <a:r>
              <a:rPr lang="ru-RU" dirty="0" err="1"/>
              <a:t>Минобрнауки</a:t>
            </a:r>
            <a:r>
              <a:rPr lang="ru-RU" dirty="0"/>
              <a:t>. В нашей статье подробно раскроется, каким образом может происходить обучение и воспитание ребенка-инвалида.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41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 инвалидов на образование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485900"/>
            <a:ext cx="11318874" cy="5372100"/>
          </a:xfrm>
        </p:spPr>
        <p:txBody>
          <a:bodyPr numCol="2">
            <a:normAutofit fontScale="55000" lnSpcReduction="20000"/>
          </a:bodyPr>
          <a:lstStyle/>
          <a:p>
            <a:r>
              <a:rPr lang="ru-RU" sz="3000" dirty="0"/>
              <a:t>Международное законодательство указывает основное право людей с инвалидностью на получение образования без дискриминации, с равными возможностями. В конвенции сказано о принятии необходимых мер для того, чтобы:</a:t>
            </a:r>
          </a:p>
          <a:p>
            <a:pPr lvl="0"/>
            <a:r>
              <a:rPr lang="ru-RU" sz="3000" dirty="0"/>
              <a:t>детей с инвалидностью не исключали из общеобразовательной школы по причине инвалидности, если у них не потеряны навыки к обслуживанию;</a:t>
            </a:r>
          </a:p>
          <a:p>
            <a:pPr lvl="0"/>
            <a:r>
              <a:rPr lang="ru-RU" sz="3000" dirty="0"/>
              <a:t>имелся равный доступ к получению бесплатного, инклюзивного, начального образования;</a:t>
            </a:r>
          </a:p>
          <a:p>
            <a:pPr lvl="0"/>
            <a:r>
              <a:rPr lang="ru-RU" sz="3000" dirty="0"/>
              <a:t>обеспечивались специальные условия, учитывающие индивидуальные потребности лиц;</a:t>
            </a:r>
          </a:p>
          <a:p>
            <a:pPr lvl="0"/>
            <a:r>
              <a:rPr lang="ru-RU" sz="3000" dirty="0"/>
              <a:t>инвалиды в системе общего образования получали необходимую поддержку для повышения эффективности обучения;</a:t>
            </a:r>
          </a:p>
          <a:p>
            <a:pPr lvl="0"/>
            <a:r>
              <a:rPr lang="ru-RU" sz="3000" dirty="0"/>
              <a:t>принимались меры для получения знаний, социального развития.</a:t>
            </a:r>
          </a:p>
          <a:p>
            <a:r>
              <a:rPr lang="ru-RU" sz="3000" dirty="0" smtClean="0"/>
              <a:t>должно </a:t>
            </a:r>
            <a:r>
              <a:rPr lang="ru-RU" sz="3000" dirty="0"/>
              <a:t>контролировать доступность профессионального обучения инвалидов на равных условиях с другими. Для этого порой необходимо предпринять следующие меры:</a:t>
            </a:r>
          </a:p>
          <a:p>
            <a:pPr lvl="0"/>
            <a:r>
              <a:rPr lang="ru-RU" sz="3000" dirty="0"/>
              <a:t>освоить азбуку Брайля;</a:t>
            </a:r>
          </a:p>
          <a:p>
            <a:pPr lvl="0"/>
            <a:r>
              <a:rPr lang="ru-RU" sz="3000" dirty="0"/>
              <a:t>изучить альтернативные шрифты;</a:t>
            </a:r>
          </a:p>
          <a:p>
            <a:pPr lvl="0"/>
            <a:r>
              <a:rPr lang="ru-RU" sz="3000" dirty="0"/>
              <a:t>обучить навыкам ориентации;</a:t>
            </a:r>
          </a:p>
          <a:p>
            <a:pPr lvl="0"/>
            <a:r>
              <a:rPr lang="ru-RU" sz="3000" dirty="0"/>
              <a:t>способствовать социальной поддержке;</a:t>
            </a:r>
          </a:p>
          <a:p>
            <a:pPr lvl="0"/>
            <a:r>
              <a:rPr lang="ru-RU" sz="3000" dirty="0"/>
              <a:t>развить систему наставничества;</a:t>
            </a:r>
          </a:p>
          <a:p>
            <a:pPr lvl="0"/>
            <a:r>
              <a:rPr lang="ru-RU" sz="3000" dirty="0"/>
              <a:t>овладеть жестовым языком;</a:t>
            </a:r>
          </a:p>
          <a:p>
            <a:pPr lvl="0"/>
            <a:r>
              <a:rPr lang="ru-RU" sz="3000" dirty="0"/>
              <a:t>поощрить самобытность глухих;</a:t>
            </a:r>
          </a:p>
          <a:p>
            <a:pPr lvl="0"/>
            <a:r>
              <a:rPr lang="ru-RU" sz="3000" dirty="0"/>
              <a:t>внедрить в деятельность алгоритм сопровождения семьи с ребенком-инвалидом;</a:t>
            </a:r>
          </a:p>
          <a:p>
            <a:pPr lvl="0"/>
            <a:r>
              <a:rPr lang="ru-RU" sz="3000" dirty="0"/>
              <a:t>обеспечить получение подходящего для инвалида языка, индивидуального метода общения, способствующего получению знаний. Особенно это актуально для слепоглухих, слепых, глухих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0"/>
            <a:ext cx="9544050" cy="715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0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получения образования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90500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России имеется несколько способов получения образования детьми-инвалидами. Выбор формы получения знаний должны предоставить родителям несовершеннолетнего.</a:t>
            </a:r>
          </a:p>
          <a:p>
            <a:r>
              <a:rPr lang="ru-RU" b="1" dirty="0"/>
              <a:t>Имеются следующие виды образовательных услуг:</a:t>
            </a:r>
            <a:endParaRPr lang="ru-RU" dirty="0"/>
          </a:p>
          <a:p>
            <a:pPr lvl="0"/>
            <a:r>
              <a:rPr lang="ru-RU" dirty="0"/>
              <a:t>Путем посещения общеобразовательного заведения.</a:t>
            </a:r>
          </a:p>
          <a:p>
            <a:pPr lvl="0"/>
            <a:r>
              <a:rPr lang="ru-RU" dirty="0"/>
              <a:t>Дистанционного обучения для инвалидов.</a:t>
            </a:r>
          </a:p>
          <a:p>
            <a:pPr lvl="0"/>
            <a:r>
              <a:rPr lang="ru-RU" dirty="0"/>
              <a:t>Домашнее обучение, если ребенок не может сам посещать школу.</a:t>
            </a:r>
          </a:p>
          <a:p>
            <a:r>
              <a:rPr lang="ru-RU" dirty="0"/>
              <a:t>Детям-инвалидам созданы следующие условия для получения знаний в соответствии с возрастными границами. ДОУ обеспечивает дошкольников массажистами, психологами, тренерами, логопедами. Консультирует родителей по вопросам воспитания, участия в программе «Доступная среда», способствующей созданию расширенных коридоров, пандусов. В группе должно быть ограниченное число воспитанников от 3 до 15 человек.</a:t>
            </a:r>
          </a:p>
        </p:txBody>
      </p:sp>
      <p:pic>
        <p:nvPicPr>
          <p:cNvPr id="1026" name="Picture 2" descr="https://avatars.mds.yandex.net/get-zen_doc/50840/pub_5c0895a50df4c300aa9edf9f_5c08a7feded11e00aa96086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56" y="624110"/>
            <a:ext cx="4483101" cy="44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Среднее образование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514" y="1719261"/>
            <a:ext cx="9690098" cy="4552951"/>
          </a:xfrm>
        </p:spPr>
        <p:txBody>
          <a:bodyPr>
            <a:normAutofit fontScale="92500"/>
          </a:bodyPr>
          <a:lstStyle/>
          <a:p>
            <a:r>
              <a:rPr lang="ru-RU" dirty="0"/>
              <a:t>производится путем использования специально разработанных учебно-методических пособий, в которые входят специализированная литература, учебники, особое значение имеют технические средства. Организована деятельность </a:t>
            </a:r>
            <a:r>
              <a:rPr lang="ru-RU" dirty="0" err="1"/>
              <a:t>специнтернатов</a:t>
            </a:r>
            <a:r>
              <a:rPr lang="ru-RU" dirty="0"/>
              <a:t> для слепых, глухих, детей с психоневрологическими патологиями с учетом справки МСЭК (медико-социальной экспертной комиссии) с указанием реабилитационной программы.</a:t>
            </a:r>
          </a:p>
          <a:p>
            <a:r>
              <a:rPr lang="ru-RU" dirty="0"/>
              <a:t>Высшие учебные заведения предоставляют услуги центра дистанционного обучения, льготы при поступлении на первый курс. Для улучшения социализации ребенка в системе образования используются следующие принципы:</a:t>
            </a:r>
          </a:p>
          <a:p>
            <a:pPr lvl="0"/>
            <a:r>
              <a:rPr lang="ru-RU" dirty="0"/>
              <a:t>Инклюзии, который разработан с учетом программы «Доступная среда». Данный принцип имеет в виду установку пандусов, расширение коридоров, перепланировку помещений.</a:t>
            </a:r>
          </a:p>
          <a:p>
            <a:pPr lvl="0"/>
            <a:r>
              <a:rPr lang="ru-RU" dirty="0"/>
              <a:t>Интеграции, который предполагает необязательное посещение совместных занятий. Ребенка могут зачислить в класс с подходящей для него нагрузкой и формой подачи учебного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8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получения знаний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9074" y="1647824"/>
            <a:ext cx="8915400" cy="4652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Государство предусматривает физические особенности детей с инвалидностью и решает вопрос создания необходимых условий в образовательном заведении. Инвалидам должно быть удобно посещать занятия, комфортно общаться со сверстниками. Кроме того, необходимо подготовить специалистов: педагогический состав, медиков.</a:t>
            </a:r>
          </a:p>
          <a:p>
            <a:r>
              <a:rPr lang="ru-RU" dirty="0"/>
              <a:t>Если несовершеннолетним сложно посещать общеобразовательное учреждение по медицинскому показанию, то возможна организация обучения детей-инвалидов на дому или удаленное получение знаний. Ребятам, обучающимся вне школы, важно привлечение к общению с другими детьми. Оно может происходить в виде посещения отдельных уроков, кружков, дополнительных занятий, увеселительных мероприятий.</a:t>
            </a:r>
          </a:p>
          <a:p>
            <a:r>
              <a:rPr lang="ru-RU" b="1" dirty="0"/>
              <a:t>На заметку:</a:t>
            </a:r>
            <a:r>
              <a:rPr lang="ru-RU" dirty="0"/>
              <a:t> чтобы ребенку-инвалиду был разработан индивидуальный учебный план, родители должны проявить инициативу и обратиться к администрации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8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ДОМАШНЕЕ ОБУЧЕНИЕ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536" y="1604962"/>
            <a:ext cx="8911687" cy="4310063"/>
          </a:xfrm>
        </p:spPr>
        <p:txBody>
          <a:bodyPr/>
          <a:lstStyle/>
          <a:p>
            <a:r>
              <a:rPr lang="ru-RU" dirty="0"/>
              <a:t>Если ребенок не может посещать занятия в классе, то у него имеется возможность обучения в семейных условиях. Порядок получения данного права:</a:t>
            </a:r>
          </a:p>
          <a:p>
            <a:pPr lvl="0"/>
            <a:r>
              <a:rPr lang="ru-RU" dirty="0"/>
              <a:t>родителю следует обратиться в местный отдел образования с соответствующим заявлением;</a:t>
            </a:r>
          </a:p>
          <a:p>
            <a:pPr lvl="0"/>
            <a:r>
              <a:rPr lang="ru-RU" dirty="0"/>
              <a:t>нужно предоставить справку МСЭК, которая подтверждает данную необходимость;</a:t>
            </a:r>
          </a:p>
          <a:p>
            <a:pPr lvl="0"/>
            <a:r>
              <a:rPr lang="ru-RU" dirty="0"/>
              <a:t>необходимо заключение МСЭК о невозможности посещения очных занятий.</a:t>
            </a:r>
          </a:p>
          <a:p>
            <a:endParaRPr lang="ru-RU" dirty="0"/>
          </a:p>
        </p:txBody>
      </p:sp>
      <p:pic>
        <p:nvPicPr>
          <p:cNvPr id="2050" name="Picture 2" descr="https://cloud1.cloud999.ru/upload/cloud/15726/40744_ndGvDp2S0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60" y="4418464"/>
            <a:ext cx="3376952" cy="225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пециальные условия получения образовани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7" y="210330"/>
            <a:ext cx="8768492" cy="6190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00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ДИСТАНЦИОННОЕ ОБУЧЕНИЕ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7624" y="1533525"/>
            <a:ext cx="8915400" cy="3777622"/>
          </a:xfrm>
        </p:spPr>
        <p:txBody>
          <a:bodyPr/>
          <a:lstStyle/>
          <a:p>
            <a:r>
              <a:rPr lang="ru-RU" dirty="0"/>
              <a:t>Заочная форма обучения с использованием компьютерных технологий находится в процессе развития. На сегодняшний день занятия могут проводиться в следующих режимах:</a:t>
            </a:r>
          </a:p>
          <a:p>
            <a:pPr lvl="0"/>
            <a:r>
              <a:rPr lang="ru-RU" dirty="0"/>
              <a:t>телеконференций;</a:t>
            </a:r>
          </a:p>
          <a:p>
            <a:pPr lvl="0"/>
            <a:r>
              <a:rPr lang="ru-RU" dirty="0"/>
              <a:t>веб-занятий;</a:t>
            </a:r>
          </a:p>
          <a:p>
            <a:pPr lvl="0"/>
            <a:r>
              <a:rPr lang="ru-RU" dirty="0"/>
              <a:t>интернет-уроков;</a:t>
            </a:r>
          </a:p>
          <a:p>
            <a:pPr lvl="0"/>
            <a:r>
              <a:rPr lang="ru-RU" dirty="0" err="1"/>
              <a:t>телеприсутствия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получения задания и отправления ответов посредством электронной почты.</a:t>
            </a:r>
          </a:p>
          <a:p>
            <a:endParaRPr lang="ru-RU" dirty="0"/>
          </a:p>
        </p:txBody>
      </p:sp>
      <p:pic>
        <p:nvPicPr>
          <p:cNvPr id="3074" name="Picture 2" descr="https://avatars.mds.yandex.net/get-pdb/1613577/1beb4cbe-caca-4fa3-9da4-72c18065141e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58" y="4630915"/>
            <a:ext cx="3174732" cy="2117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917</Words>
  <Application>Microsoft Office PowerPoint</Application>
  <PresentationFormat>Широкоэкранный</PresentationFormat>
  <Paragraphs>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Курс повышения квалификации</vt:lpstr>
      <vt:lpstr>СОДЕРЖАНИЕ </vt:lpstr>
      <vt:lpstr>Право инвалидов на образование </vt:lpstr>
      <vt:lpstr>Способы получения образования </vt:lpstr>
      <vt:lpstr>Среднее образование </vt:lpstr>
      <vt:lpstr>Формы получения знаний </vt:lpstr>
      <vt:lpstr>ДОМАШНЕЕ ОБУЧЕНИЕ </vt:lpstr>
      <vt:lpstr>Презентация PowerPoint</vt:lpstr>
      <vt:lpstr>ДИСТАНЦИОННОЕ ОБУЧЕНИЕ </vt:lpstr>
      <vt:lpstr>Презентация PowerPoint</vt:lpstr>
      <vt:lpstr>Образовательные привилегии инвалидов </vt:lpstr>
      <vt:lpstr>Переобучение </vt:lpstr>
      <vt:lpstr>Презентация PowerPoint</vt:lpstr>
      <vt:lpstr>Самое важное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повышения квалификации</dc:title>
  <dc:creator>user</dc:creator>
  <cp:lastModifiedBy>user</cp:lastModifiedBy>
  <cp:revision>3</cp:revision>
  <dcterms:created xsi:type="dcterms:W3CDTF">2019-11-14T05:53:47Z</dcterms:created>
  <dcterms:modified xsi:type="dcterms:W3CDTF">2019-11-14T06:18:46Z</dcterms:modified>
</cp:coreProperties>
</file>