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72" r:id="rId2"/>
  </p:sldMasterIdLst>
  <p:notesMasterIdLst>
    <p:notesMasterId r:id="rId13"/>
  </p:notesMasterIdLst>
  <p:sldIdLst>
    <p:sldId id="347" r:id="rId3"/>
    <p:sldId id="356" r:id="rId4"/>
    <p:sldId id="358" r:id="rId5"/>
    <p:sldId id="357" r:id="rId6"/>
    <p:sldId id="359" r:id="rId7"/>
    <p:sldId id="360" r:id="rId8"/>
    <p:sldId id="361" r:id="rId9"/>
    <p:sldId id="362" r:id="rId10"/>
    <p:sldId id="368" r:id="rId11"/>
    <p:sldId id="365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B53"/>
    <a:srgbClr val="0000FF"/>
    <a:srgbClr val="8392C3"/>
    <a:srgbClr val="FD4D4D"/>
    <a:srgbClr val="780259"/>
    <a:srgbClr val="BC4916"/>
    <a:srgbClr val="CE0417"/>
    <a:srgbClr val="3ECD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4660"/>
  </p:normalViewPr>
  <p:slideViewPr>
    <p:cSldViewPr>
      <p:cViewPr>
        <p:scale>
          <a:sx n="80" d="100"/>
          <a:sy n="80" d="100"/>
        </p:scale>
        <p:origin x="-1188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30CB27-0FB9-48FA-A806-42874FAAA20A}" type="doc">
      <dgm:prSet loTypeId="urn:microsoft.com/office/officeart/2005/8/layout/radial5" loCatId="cycle" qsTypeId="urn:microsoft.com/office/officeart/2005/8/quickstyle/simple1#14" qsCatId="simple" csTypeId="urn:microsoft.com/office/officeart/2005/8/colors/accent1_2#13" csCatId="accent1" phldr="1"/>
      <dgm:spPr/>
      <dgm:t>
        <a:bodyPr/>
        <a:lstStyle/>
        <a:p>
          <a:endParaRPr lang="en-US"/>
        </a:p>
      </dgm:t>
    </dgm:pt>
    <dgm:pt modelId="{733B9271-DC6A-43F9-A69B-81AA0EA342FB}">
      <dgm:prSet phldrT="[Text]"/>
      <dgm:spPr>
        <a:solidFill>
          <a:schemeClr val="accent3"/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dirty="0" smtClean="0"/>
            <a:t>Text</a:t>
          </a:r>
          <a:endParaRPr lang="en-US" dirty="0"/>
        </a:p>
      </dgm:t>
    </dgm:pt>
    <dgm:pt modelId="{C18B5605-8E7C-42BB-B0A2-B948C3A180F3}" type="parTrans" cxnId="{75CF0E90-0DD0-4CA8-AA34-04C4AAC7D301}">
      <dgm:prSet/>
      <dgm:spPr/>
      <dgm:t>
        <a:bodyPr/>
        <a:lstStyle/>
        <a:p>
          <a:endParaRPr lang="en-US"/>
        </a:p>
      </dgm:t>
    </dgm:pt>
    <dgm:pt modelId="{30CC582E-C160-42E6-823F-C653A42248D5}" type="sibTrans" cxnId="{75CF0E90-0DD0-4CA8-AA34-04C4AAC7D301}">
      <dgm:prSet/>
      <dgm:spPr/>
      <dgm:t>
        <a:bodyPr/>
        <a:lstStyle/>
        <a:p>
          <a:endParaRPr lang="en-US"/>
        </a:p>
      </dgm:t>
    </dgm:pt>
    <dgm:pt modelId="{58825980-B8F3-4A2A-8246-C0CF834C679D}">
      <dgm:prSet phldrT="[Text]"/>
      <dgm:spPr>
        <a:solidFill>
          <a:schemeClr val="accent1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US" dirty="0" smtClean="0"/>
            <a:t>Text</a:t>
          </a:r>
          <a:endParaRPr lang="en-US" dirty="0"/>
        </a:p>
      </dgm:t>
    </dgm:pt>
    <dgm:pt modelId="{38A7911B-44F9-492A-B4AE-A06CF51DA5AB}" type="parTrans" cxnId="{B9B322A1-B4AA-47D3-AEB9-C6B49518C324}">
      <dgm:prSet/>
      <dgm:spPr>
        <a:solidFill>
          <a:schemeClr val="accent3"/>
        </a:solidFill>
      </dgm:spPr>
      <dgm:t>
        <a:bodyPr/>
        <a:lstStyle/>
        <a:p>
          <a:endParaRPr lang="en-US"/>
        </a:p>
      </dgm:t>
    </dgm:pt>
    <dgm:pt modelId="{FAA67183-F6F6-4CE4-997C-E394D3C03BF2}" type="sibTrans" cxnId="{B9B322A1-B4AA-47D3-AEB9-C6B49518C324}">
      <dgm:prSet/>
      <dgm:spPr/>
      <dgm:t>
        <a:bodyPr/>
        <a:lstStyle/>
        <a:p>
          <a:endParaRPr lang="en-US"/>
        </a:p>
      </dgm:t>
    </dgm:pt>
    <dgm:pt modelId="{158D445F-885B-4743-8A13-39B68D01DF47}">
      <dgm:prSet phldrT="[Text]"/>
      <dgm:spPr>
        <a:solidFill>
          <a:schemeClr val="accent1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US" dirty="0" smtClean="0"/>
            <a:t>Text</a:t>
          </a:r>
          <a:endParaRPr lang="en-US" dirty="0"/>
        </a:p>
      </dgm:t>
    </dgm:pt>
    <dgm:pt modelId="{5F846B04-560F-4AA2-8ADB-E4DB4C70AA3D}" type="parTrans" cxnId="{C761DAE0-FCBE-4F19-A587-46EDA9908063}">
      <dgm:prSet/>
      <dgm:spPr>
        <a:solidFill>
          <a:schemeClr val="accent3"/>
        </a:solidFill>
      </dgm:spPr>
      <dgm:t>
        <a:bodyPr/>
        <a:lstStyle/>
        <a:p>
          <a:endParaRPr lang="en-US"/>
        </a:p>
      </dgm:t>
    </dgm:pt>
    <dgm:pt modelId="{0F16AA2D-C746-4C59-8EF2-89DA21D110E0}" type="sibTrans" cxnId="{C761DAE0-FCBE-4F19-A587-46EDA9908063}">
      <dgm:prSet/>
      <dgm:spPr/>
      <dgm:t>
        <a:bodyPr/>
        <a:lstStyle/>
        <a:p>
          <a:endParaRPr lang="en-US"/>
        </a:p>
      </dgm:t>
    </dgm:pt>
    <dgm:pt modelId="{7F9BAC5E-679F-4918-9DEF-2BF6A333D1FE}">
      <dgm:prSet phldrT="[Text]"/>
      <dgm:spPr>
        <a:solidFill>
          <a:schemeClr val="accent1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US" dirty="0" smtClean="0"/>
            <a:t>Text</a:t>
          </a:r>
          <a:endParaRPr lang="en-US" dirty="0"/>
        </a:p>
      </dgm:t>
    </dgm:pt>
    <dgm:pt modelId="{3D6C6D9B-6B37-4BA3-863A-AD553C7670CC}" type="parTrans" cxnId="{80035806-B1A4-4443-934C-114D1D407F5E}">
      <dgm:prSet/>
      <dgm:spPr>
        <a:solidFill>
          <a:schemeClr val="accent3"/>
        </a:solidFill>
      </dgm:spPr>
      <dgm:t>
        <a:bodyPr/>
        <a:lstStyle/>
        <a:p>
          <a:endParaRPr lang="en-US"/>
        </a:p>
      </dgm:t>
    </dgm:pt>
    <dgm:pt modelId="{2AB05666-9F8B-4531-8718-D25F9F48F763}" type="sibTrans" cxnId="{80035806-B1A4-4443-934C-114D1D407F5E}">
      <dgm:prSet/>
      <dgm:spPr/>
      <dgm:t>
        <a:bodyPr/>
        <a:lstStyle/>
        <a:p>
          <a:endParaRPr lang="en-US"/>
        </a:p>
      </dgm:t>
    </dgm:pt>
    <dgm:pt modelId="{CCB489CE-13DC-4629-A6BD-B7888F27FF06}">
      <dgm:prSet phldrT="[Text]"/>
      <dgm:spPr>
        <a:solidFill>
          <a:schemeClr val="accent1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US" dirty="0" smtClean="0"/>
            <a:t>Text</a:t>
          </a:r>
          <a:endParaRPr lang="en-US" dirty="0"/>
        </a:p>
      </dgm:t>
    </dgm:pt>
    <dgm:pt modelId="{F932A01C-13B2-4A60-8D8E-BF9590527AAB}" type="parTrans" cxnId="{7211678C-7199-453A-AB26-A723A109FE22}">
      <dgm:prSet/>
      <dgm:spPr>
        <a:solidFill>
          <a:schemeClr val="accent3"/>
        </a:solidFill>
      </dgm:spPr>
      <dgm:t>
        <a:bodyPr/>
        <a:lstStyle/>
        <a:p>
          <a:endParaRPr lang="en-US"/>
        </a:p>
      </dgm:t>
    </dgm:pt>
    <dgm:pt modelId="{22ADC31D-99F9-47F2-AAA2-BA4A8DA595E3}" type="sibTrans" cxnId="{7211678C-7199-453A-AB26-A723A109FE22}">
      <dgm:prSet/>
      <dgm:spPr/>
      <dgm:t>
        <a:bodyPr/>
        <a:lstStyle/>
        <a:p>
          <a:endParaRPr lang="en-US"/>
        </a:p>
      </dgm:t>
    </dgm:pt>
    <dgm:pt modelId="{ABCD8EC7-D9CC-4A8D-BE72-F1FED8C19EF5}">
      <dgm:prSet phldrT="[Text]"/>
      <dgm:spPr>
        <a:solidFill>
          <a:schemeClr val="accent1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US" dirty="0" smtClean="0"/>
            <a:t>Text</a:t>
          </a:r>
          <a:endParaRPr lang="en-US" dirty="0"/>
        </a:p>
      </dgm:t>
    </dgm:pt>
    <dgm:pt modelId="{3085CA59-78C7-4E6E-8D7D-FE552C73DC77}" type="parTrans" cxnId="{020C2CD3-2076-4AB2-8F79-621FA3C6D932}">
      <dgm:prSet/>
      <dgm:spPr>
        <a:solidFill>
          <a:schemeClr val="accent3"/>
        </a:solidFill>
      </dgm:spPr>
      <dgm:t>
        <a:bodyPr/>
        <a:lstStyle/>
        <a:p>
          <a:endParaRPr lang="en-US"/>
        </a:p>
      </dgm:t>
    </dgm:pt>
    <dgm:pt modelId="{D0EE3A23-F102-4CC7-8E38-5ACCC314FA03}" type="sibTrans" cxnId="{020C2CD3-2076-4AB2-8F79-621FA3C6D932}">
      <dgm:prSet/>
      <dgm:spPr/>
      <dgm:t>
        <a:bodyPr/>
        <a:lstStyle/>
        <a:p>
          <a:endParaRPr lang="en-US"/>
        </a:p>
      </dgm:t>
    </dgm:pt>
    <dgm:pt modelId="{3987F7E6-C876-40D2-9AE2-E315C5842CB8}" type="pres">
      <dgm:prSet presAssocID="{1F30CB27-0FB9-48FA-A806-42874FAAA20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2FD412-1281-4DB2-840C-869830975FA3}" type="pres">
      <dgm:prSet presAssocID="{733B9271-DC6A-43F9-A69B-81AA0EA342FB}" presName="centerShape" presStyleLbl="node0" presStyleIdx="0" presStyleCnt="1" custScaleX="118547" custScaleY="118547"/>
      <dgm:spPr/>
      <dgm:t>
        <a:bodyPr/>
        <a:lstStyle/>
        <a:p>
          <a:endParaRPr lang="en-US"/>
        </a:p>
      </dgm:t>
    </dgm:pt>
    <dgm:pt modelId="{A78104CE-ED1E-4B8D-869D-B8296841E37A}" type="pres">
      <dgm:prSet presAssocID="{38A7911B-44F9-492A-B4AE-A06CF51DA5AB}" presName="parTrans" presStyleLbl="sibTrans2D1" presStyleIdx="0" presStyleCnt="5"/>
      <dgm:spPr/>
      <dgm:t>
        <a:bodyPr/>
        <a:lstStyle/>
        <a:p>
          <a:endParaRPr lang="en-US"/>
        </a:p>
      </dgm:t>
    </dgm:pt>
    <dgm:pt modelId="{CBAD37ED-0DD3-49CB-A07C-9B82B91F4E72}" type="pres">
      <dgm:prSet presAssocID="{38A7911B-44F9-492A-B4AE-A06CF51DA5AB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FF64D639-F3DB-4D0B-B461-E947A519B386}" type="pres">
      <dgm:prSet presAssocID="{58825980-B8F3-4A2A-8246-C0CF834C679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76E57B-14E1-454B-BD38-AE02A8E0A848}" type="pres">
      <dgm:prSet presAssocID="{5F846B04-560F-4AA2-8ADB-E4DB4C70AA3D}" presName="parTrans" presStyleLbl="sibTrans2D1" presStyleIdx="1" presStyleCnt="5"/>
      <dgm:spPr/>
      <dgm:t>
        <a:bodyPr/>
        <a:lstStyle/>
        <a:p>
          <a:endParaRPr lang="en-US"/>
        </a:p>
      </dgm:t>
    </dgm:pt>
    <dgm:pt modelId="{843346ED-03A9-4DCA-8D9C-FA41954CEE51}" type="pres">
      <dgm:prSet presAssocID="{5F846B04-560F-4AA2-8ADB-E4DB4C70AA3D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A342CCBB-86C0-4C58-BA6F-F9DE67D068A4}" type="pres">
      <dgm:prSet presAssocID="{158D445F-885B-4743-8A13-39B68D01DF4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C8961-A058-4F67-A65B-3B6096BC3C61}" type="pres">
      <dgm:prSet presAssocID="{3D6C6D9B-6B37-4BA3-863A-AD553C7670CC}" presName="parTrans" presStyleLbl="sibTrans2D1" presStyleIdx="2" presStyleCnt="5"/>
      <dgm:spPr/>
      <dgm:t>
        <a:bodyPr/>
        <a:lstStyle/>
        <a:p>
          <a:endParaRPr lang="en-US"/>
        </a:p>
      </dgm:t>
    </dgm:pt>
    <dgm:pt modelId="{8A616887-BA85-4D65-9F2F-34B135B6F8CC}" type="pres">
      <dgm:prSet presAssocID="{3D6C6D9B-6B37-4BA3-863A-AD553C7670CC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10B314DF-973F-4CEC-98B0-243373DAF239}" type="pres">
      <dgm:prSet presAssocID="{7F9BAC5E-679F-4918-9DEF-2BF6A333D1F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26EA55-6BFE-49EF-8CAD-204DE987C5EF}" type="pres">
      <dgm:prSet presAssocID="{F932A01C-13B2-4A60-8D8E-BF9590527AAB}" presName="parTrans" presStyleLbl="sibTrans2D1" presStyleIdx="3" presStyleCnt="5"/>
      <dgm:spPr/>
      <dgm:t>
        <a:bodyPr/>
        <a:lstStyle/>
        <a:p>
          <a:endParaRPr lang="en-US"/>
        </a:p>
      </dgm:t>
    </dgm:pt>
    <dgm:pt modelId="{8F07C7AB-EA3D-46C6-8F77-7C5C499DC50B}" type="pres">
      <dgm:prSet presAssocID="{F932A01C-13B2-4A60-8D8E-BF9590527AAB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58B9584C-46BD-4381-9601-87B888E66C0E}" type="pres">
      <dgm:prSet presAssocID="{CCB489CE-13DC-4629-A6BD-B7888F27FF0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CCFC03-8024-4CFA-90FB-6BE7C7925E07}" type="pres">
      <dgm:prSet presAssocID="{3085CA59-78C7-4E6E-8D7D-FE552C73DC77}" presName="parTrans" presStyleLbl="sibTrans2D1" presStyleIdx="4" presStyleCnt="5"/>
      <dgm:spPr/>
      <dgm:t>
        <a:bodyPr/>
        <a:lstStyle/>
        <a:p>
          <a:endParaRPr lang="en-US"/>
        </a:p>
      </dgm:t>
    </dgm:pt>
    <dgm:pt modelId="{5D9DA8A8-3EDB-4A2E-89B7-C4CF5AB241B2}" type="pres">
      <dgm:prSet presAssocID="{3085CA59-78C7-4E6E-8D7D-FE552C73DC77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04D9F402-ECB1-4398-B58A-3494CDF5E39C}" type="pres">
      <dgm:prSet presAssocID="{ABCD8EC7-D9CC-4A8D-BE72-F1FED8C19EF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2EA3D6-6A78-44DD-BA62-86533EB52223}" type="presOf" srcId="{38A7911B-44F9-492A-B4AE-A06CF51DA5AB}" destId="{A78104CE-ED1E-4B8D-869D-B8296841E37A}" srcOrd="0" destOrd="0" presId="urn:microsoft.com/office/officeart/2005/8/layout/radial5"/>
    <dgm:cxn modelId="{18E64D1C-B18E-48BC-97E1-9881D7D08047}" type="presOf" srcId="{58825980-B8F3-4A2A-8246-C0CF834C679D}" destId="{FF64D639-F3DB-4D0B-B461-E947A519B386}" srcOrd="0" destOrd="0" presId="urn:microsoft.com/office/officeart/2005/8/layout/radial5"/>
    <dgm:cxn modelId="{823CB8DF-3E24-4614-B497-18AD9FD7397B}" type="presOf" srcId="{3D6C6D9B-6B37-4BA3-863A-AD553C7670CC}" destId="{8A616887-BA85-4D65-9F2F-34B135B6F8CC}" srcOrd="1" destOrd="0" presId="urn:microsoft.com/office/officeart/2005/8/layout/radial5"/>
    <dgm:cxn modelId="{121C8E92-3D28-43AB-A343-02DCDE9BC898}" type="presOf" srcId="{7F9BAC5E-679F-4918-9DEF-2BF6A333D1FE}" destId="{10B314DF-973F-4CEC-98B0-243373DAF239}" srcOrd="0" destOrd="0" presId="urn:microsoft.com/office/officeart/2005/8/layout/radial5"/>
    <dgm:cxn modelId="{B76D5C0A-F373-42D8-A098-25A3E397275D}" type="presOf" srcId="{3085CA59-78C7-4E6E-8D7D-FE552C73DC77}" destId="{3CCCFC03-8024-4CFA-90FB-6BE7C7925E07}" srcOrd="0" destOrd="0" presId="urn:microsoft.com/office/officeart/2005/8/layout/radial5"/>
    <dgm:cxn modelId="{C761DAE0-FCBE-4F19-A587-46EDA9908063}" srcId="{733B9271-DC6A-43F9-A69B-81AA0EA342FB}" destId="{158D445F-885B-4743-8A13-39B68D01DF47}" srcOrd="1" destOrd="0" parTransId="{5F846B04-560F-4AA2-8ADB-E4DB4C70AA3D}" sibTransId="{0F16AA2D-C746-4C59-8EF2-89DA21D110E0}"/>
    <dgm:cxn modelId="{5AB3BDD7-E4FF-4F58-955C-BDDE144D685B}" type="presOf" srcId="{5F846B04-560F-4AA2-8ADB-E4DB4C70AA3D}" destId="{E476E57B-14E1-454B-BD38-AE02A8E0A848}" srcOrd="0" destOrd="0" presId="urn:microsoft.com/office/officeart/2005/8/layout/radial5"/>
    <dgm:cxn modelId="{3BAC6A03-811A-4188-B09B-CC529A5D6391}" type="presOf" srcId="{3085CA59-78C7-4E6E-8D7D-FE552C73DC77}" destId="{5D9DA8A8-3EDB-4A2E-89B7-C4CF5AB241B2}" srcOrd="1" destOrd="0" presId="urn:microsoft.com/office/officeart/2005/8/layout/radial5"/>
    <dgm:cxn modelId="{75CF0E90-0DD0-4CA8-AA34-04C4AAC7D301}" srcId="{1F30CB27-0FB9-48FA-A806-42874FAAA20A}" destId="{733B9271-DC6A-43F9-A69B-81AA0EA342FB}" srcOrd="0" destOrd="0" parTransId="{C18B5605-8E7C-42BB-B0A2-B948C3A180F3}" sibTransId="{30CC582E-C160-42E6-823F-C653A42248D5}"/>
    <dgm:cxn modelId="{FFA7FDFC-1850-4079-BA06-AFF7445BC45D}" type="presOf" srcId="{733B9271-DC6A-43F9-A69B-81AA0EA342FB}" destId="{F92FD412-1281-4DB2-840C-869830975FA3}" srcOrd="0" destOrd="0" presId="urn:microsoft.com/office/officeart/2005/8/layout/radial5"/>
    <dgm:cxn modelId="{CAB8F17E-B438-4616-8DE2-B552B4B5F905}" type="presOf" srcId="{38A7911B-44F9-492A-B4AE-A06CF51DA5AB}" destId="{CBAD37ED-0DD3-49CB-A07C-9B82B91F4E72}" srcOrd="1" destOrd="0" presId="urn:microsoft.com/office/officeart/2005/8/layout/radial5"/>
    <dgm:cxn modelId="{23DD00E2-E465-4FA4-BCBC-3FB87552C1C0}" type="presOf" srcId="{F932A01C-13B2-4A60-8D8E-BF9590527AAB}" destId="{8F07C7AB-EA3D-46C6-8F77-7C5C499DC50B}" srcOrd="1" destOrd="0" presId="urn:microsoft.com/office/officeart/2005/8/layout/radial5"/>
    <dgm:cxn modelId="{E8277FA2-5EC3-4A63-8D8C-C33E7E8CEC35}" type="presOf" srcId="{F932A01C-13B2-4A60-8D8E-BF9590527AAB}" destId="{5E26EA55-6BFE-49EF-8CAD-204DE987C5EF}" srcOrd="0" destOrd="0" presId="urn:microsoft.com/office/officeart/2005/8/layout/radial5"/>
    <dgm:cxn modelId="{57118257-647D-43B3-B894-D64061E078A2}" type="presOf" srcId="{1F30CB27-0FB9-48FA-A806-42874FAAA20A}" destId="{3987F7E6-C876-40D2-9AE2-E315C5842CB8}" srcOrd="0" destOrd="0" presId="urn:microsoft.com/office/officeart/2005/8/layout/radial5"/>
    <dgm:cxn modelId="{8B68FAB4-97A7-4302-862A-8E5D9269EA52}" type="presOf" srcId="{5F846B04-560F-4AA2-8ADB-E4DB4C70AA3D}" destId="{843346ED-03A9-4DCA-8D9C-FA41954CEE51}" srcOrd="1" destOrd="0" presId="urn:microsoft.com/office/officeart/2005/8/layout/radial5"/>
    <dgm:cxn modelId="{9141E7AF-D37B-45EC-BDFF-A861F8A306B8}" type="presOf" srcId="{3D6C6D9B-6B37-4BA3-863A-AD553C7670CC}" destId="{07DC8961-A058-4F67-A65B-3B6096BC3C61}" srcOrd="0" destOrd="0" presId="urn:microsoft.com/office/officeart/2005/8/layout/radial5"/>
    <dgm:cxn modelId="{B9B322A1-B4AA-47D3-AEB9-C6B49518C324}" srcId="{733B9271-DC6A-43F9-A69B-81AA0EA342FB}" destId="{58825980-B8F3-4A2A-8246-C0CF834C679D}" srcOrd="0" destOrd="0" parTransId="{38A7911B-44F9-492A-B4AE-A06CF51DA5AB}" sibTransId="{FAA67183-F6F6-4CE4-997C-E394D3C03BF2}"/>
    <dgm:cxn modelId="{FB7B9141-140D-47CF-BD25-C434A763C467}" type="presOf" srcId="{ABCD8EC7-D9CC-4A8D-BE72-F1FED8C19EF5}" destId="{04D9F402-ECB1-4398-B58A-3494CDF5E39C}" srcOrd="0" destOrd="0" presId="urn:microsoft.com/office/officeart/2005/8/layout/radial5"/>
    <dgm:cxn modelId="{80035806-B1A4-4443-934C-114D1D407F5E}" srcId="{733B9271-DC6A-43F9-A69B-81AA0EA342FB}" destId="{7F9BAC5E-679F-4918-9DEF-2BF6A333D1FE}" srcOrd="2" destOrd="0" parTransId="{3D6C6D9B-6B37-4BA3-863A-AD553C7670CC}" sibTransId="{2AB05666-9F8B-4531-8718-D25F9F48F763}"/>
    <dgm:cxn modelId="{52D61CE2-F258-4C96-B9B1-8D91AFE63CD4}" type="presOf" srcId="{158D445F-885B-4743-8A13-39B68D01DF47}" destId="{A342CCBB-86C0-4C58-BA6F-F9DE67D068A4}" srcOrd="0" destOrd="0" presId="urn:microsoft.com/office/officeart/2005/8/layout/radial5"/>
    <dgm:cxn modelId="{50C311DD-D538-4806-A4AD-FBBDF33D673E}" type="presOf" srcId="{CCB489CE-13DC-4629-A6BD-B7888F27FF06}" destId="{58B9584C-46BD-4381-9601-87B888E66C0E}" srcOrd="0" destOrd="0" presId="urn:microsoft.com/office/officeart/2005/8/layout/radial5"/>
    <dgm:cxn modelId="{020C2CD3-2076-4AB2-8F79-621FA3C6D932}" srcId="{733B9271-DC6A-43F9-A69B-81AA0EA342FB}" destId="{ABCD8EC7-D9CC-4A8D-BE72-F1FED8C19EF5}" srcOrd="4" destOrd="0" parTransId="{3085CA59-78C7-4E6E-8D7D-FE552C73DC77}" sibTransId="{D0EE3A23-F102-4CC7-8E38-5ACCC314FA03}"/>
    <dgm:cxn modelId="{7211678C-7199-453A-AB26-A723A109FE22}" srcId="{733B9271-DC6A-43F9-A69B-81AA0EA342FB}" destId="{CCB489CE-13DC-4629-A6BD-B7888F27FF06}" srcOrd="3" destOrd="0" parTransId="{F932A01C-13B2-4A60-8D8E-BF9590527AAB}" sibTransId="{22ADC31D-99F9-47F2-AAA2-BA4A8DA595E3}"/>
    <dgm:cxn modelId="{7349D056-49C2-4242-BB32-74E368334FDA}" type="presParOf" srcId="{3987F7E6-C876-40D2-9AE2-E315C5842CB8}" destId="{F92FD412-1281-4DB2-840C-869830975FA3}" srcOrd="0" destOrd="0" presId="urn:microsoft.com/office/officeart/2005/8/layout/radial5"/>
    <dgm:cxn modelId="{E97BCBFC-E06E-4196-9C51-BC902117B2B3}" type="presParOf" srcId="{3987F7E6-C876-40D2-9AE2-E315C5842CB8}" destId="{A78104CE-ED1E-4B8D-869D-B8296841E37A}" srcOrd="1" destOrd="0" presId="urn:microsoft.com/office/officeart/2005/8/layout/radial5"/>
    <dgm:cxn modelId="{40C7056A-7AD5-4047-8F67-21246BACEFA3}" type="presParOf" srcId="{A78104CE-ED1E-4B8D-869D-B8296841E37A}" destId="{CBAD37ED-0DD3-49CB-A07C-9B82B91F4E72}" srcOrd="0" destOrd="0" presId="urn:microsoft.com/office/officeart/2005/8/layout/radial5"/>
    <dgm:cxn modelId="{4D24256E-E349-40C0-8536-11CBB7D1A9E2}" type="presParOf" srcId="{3987F7E6-C876-40D2-9AE2-E315C5842CB8}" destId="{FF64D639-F3DB-4D0B-B461-E947A519B386}" srcOrd="2" destOrd="0" presId="urn:microsoft.com/office/officeart/2005/8/layout/radial5"/>
    <dgm:cxn modelId="{9C3F01F5-28AF-4330-9C0D-44DCD835F3FD}" type="presParOf" srcId="{3987F7E6-C876-40D2-9AE2-E315C5842CB8}" destId="{E476E57B-14E1-454B-BD38-AE02A8E0A848}" srcOrd="3" destOrd="0" presId="urn:microsoft.com/office/officeart/2005/8/layout/radial5"/>
    <dgm:cxn modelId="{99CE5A16-670F-497D-8E8F-3CA709531295}" type="presParOf" srcId="{E476E57B-14E1-454B-BD38-AE02A8E0A848}" destId="{843346ED-03A9-4DCA-8D9C-FA41954CEE51}" srcOrd="0" destOrd="0" presId="urn:microsoft.com/office/officeart/2005/8/layout/radial5"/>
    <dgm:cxn modelId="{0E433258-4547-4161-BD01-5070C67F3921}" type="presParOf" srcId="{3987F7E6-C876-40D2-9AE2-E315C5842CB8}" destId="{A342CCBB-86C0-4C58-BA6F-F9DE67D068A4}" srcOrd="4" destOrd="0" presId="urn:microsoft.com/office/officeart/2005/8/layout/radial5"/>
    <dgm:cxn modelId="{45C527E3-F9FB-40BD-AB4A-1D66B25B0266}" type="presParOf" srcId="{3987F7E6-C876-40D2-9AE2-E315C5842CB8}" destId="{07DC8961-A058-4F67-A65B-3B6096BC3C61}" srcOrd="5" destOrd="0" presId="urn:microsoft.com/office/officeart/2005/8/layout/radial5"/>
    <dgm:cxn modelId="{9168D668-7387-4B29-A2CE-CFC2CCB0A49A}" type="presParOf" srcId="{07DC8961-A058-4F67-A65B-3B6096BC3C61}" destId="{8A616887-BA85-4D65-9F2F-34B135B6F8CC}" srcOrd="0" destOrd="0" presId="urn:microsoft.com/office/officeart/2005/8/layout/radial5"/>
    <dgm:cxn modelId="{B8BBA0CC-F665-4545-9E90-83FF9714B24C}" type="presParOf" srcId="{3987F7E6-C876-40D2-9AE2-E315C5842CB8}" destId="{10B314DF-973F-4CEC-98B0-243373DAF239}" srcOrd="6" destOrd="0" presId="urn:microsoft.com/office/officeart/2005/8/layout/radial5"/>
    <dgm:cxn modelId="{9B5FB0F7-4C17-4D52-894E-59214A889CD5}" type="presParOf" srcId="{3987F7E6-C876-40D2-9AE2-E315C5842CB8}" destId="{5E26EA55-6BFE-49EF-8CAD-204DE987C5EF}" srcOrd="7" destOrd="0" presId="urn:microsoft.com/office/officeart/2005/8/layout/radial5"/>
    <dgm:cxn modelId="{D62676C9-44AB-4E84-B1C7-1FC79263ACF8}" type="presParOf" srcId="{5E26EA55-6BFE-49EF-8CAD-204DE987C5EF}" destId="{8F07C7AB-EA3D-46C6-8F77-7C5C499DC50B}" srcOrd="0" destOrd="0" presId="urn:microsoft.com/office/officeart/2005/8/layout/radial5"/>
    <dgm:cxn modelId="{0DA1EAA6-C36C-4A9A-B6A9-31EF042DAAF8}" type="presParOf" srcId="{3987F7E6-C876-40D2-9AE2-E315C5842CB8}" destId="{58B9584C-46BD-4381-9601-87B888E66C0E}" srcOrd="8" destOrd="0" presId="urn:microsoft.com/office/officeart/2005/8/layout/radial5"/>
    <dgm:cxn modelId="{10869445-DBCC-48CE-94E7-D6CF875F2725}" type="presParOf" srcId="{3987F7E6-C876-40D2-9AE2-E315C5842CB8}" destId="{3CCCFC03-8024-4CFA-90FB-6BE7C7925E07}" srcOrd="9" destOrd="0" presId="urn:microsoft.com/office/officeart/2005/8/layout/radial5"/>
    <dgm:cxn modelId="{385FE4BB-94ED-49ED-AAB4-0D7371CF5586}" type="presParOf" srcId="{3CCCFC03-8024-4CFA-90FB-6BE7C7925E07}" destId="{5D9DA8A8-3EDB-4A2E-89B7-C4CF5AB241B2}" srcOrd="0" destOrd="0" presId="urn:microsoft.com/office/officeart/2005/8/layout/radial5"/>
    <dgm:cxn modelId="{3C54CD87-209B-4710-811E-57C673AB8E31}" type="presParOf" srcId="{3987F7E6-C876-40D2-9AE2-E315C5842CB8}" destId="{04D9F402-ECB1-4398-B58A-3494CDF5E39C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2FD412-1281-4DB2-840C-869830975FA3}">
      <dsp:nvSpPr>
        <dsp:cNvPr id="0" name=""/>
        <dsp:cNvSpPr/>
      </dsp:nvSpPr>
      <dsp:spPr>
        <a:xfrm>
          <a:off x="2662847" y="1692674"/>
          <a:ext cx="1532305" cy="1532305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Text</a:t>
          </a:r>
          <a:endParaRPr lang="en-US" sz="4500" kern="1200" dirty="0"/>
        </a:p>
      </dsp:txBody>
      <dsp:txXfrm>
        <a:off x="2887248" y="1917075"/>
        <a:ext cx="1083503" cy="1083503"/>
      </dsp:txXfrm>
    </dsp:sp>
    <dsp:sp modelId="{A78104CE-ED1E-4B8D-869D-B8296841E37A}">
      <dsp:nvSpPr>
        <dsp:cNvPr id="0" name=""/>
        <dsp:cNvSpPr/>
      </dsp:nvSpPr>
      <dsp:spPr>
        <a:xfrm rot="16200000">
          <a:off x="3323681" y="1280184"/>
          <a:ext cx="210636" cy="4394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3355277" y="1399675"/>
        <a:ext cx="147445" cy="263684"/>
      </dsp:txXfrm>
    </dsp:sp>
    <dsp:sp modelId="{FF64D639-F3DB-4D0B-B461-E947A519B386}">
      <dsp:nvSpPr>
        <dsp:cNvPr id="0" name=""/>
        <dsp:cNvSpPr/>
      </dsp:nvSpPr>
      <dsp:spPr>
        <a:xfrm>
          <a:off x="2782713" y="2673"/>
          <a:ext cx="1292572" cy="1292572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Text</a:t>
          </a:r>
          <a:endParaRPr lang="en-US" sz="3800" kern="1200" dirty="0"/>
        </a:p>
      </dsp:txBody>
      <dsp:txXfrm>
        <a:off x="2972006" y="191966"/>
        <a:ext cx="913986" cy="913986"/>
      </dsp:txXfrm>
    </dsp:sp>
    <dsp:sp modelId="{E476E57B-14E1-454B-BD38-AE02A8E0A848}">
      <dsp:nvSpPr>
        <dsp:cNvPr id="0" name=""/>
        <dsp:cNvSpPr/>
      </dsp:nvSpPr>
      <dsp:spPr>
        <a:xfrm rot="20520000">
          <a:off x="4235654" y="1942771"/>
          <a:ext cx="210636" cy="4394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237200" y="2040430"/>
        <a:ext cx="147445" cy="263684"/>
      </dsp:txXfrm>
    </dsp:sp>
    <dsp:sp modelId="{A342CCBB-86C0-4C58-BA6F-F9DE67D068A4}">
      <dsp:nvSpPr>
        <dsp:cNvPr id="0" name=""/>
        <dsp:cNvSpPr/>
      </dsp:nvSpPr>
      <dsp:spPr>
        <a:xfrm>
          <a:off x="4503999" y="1253261"/>
          <a:ext cx="1292572" cy="1292572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Text</a:t>
          </a:r>
          <a:endParaRPr lang="en-US" sz="3800" kern="1200" dirty="0"/>
        </a:p>
      </dsp:txBody>
      <dsp:txXfrm>
        <a:off x="4693292" y="1442554"/>
        <a:ext cx="913986" cy="913986"/>
      </dsp:txXfrm>
    </dsp:sp>
    <dsp:sp modelId="{07DC8961-A058-4F67-A65B-3B6096BC3C61}">
      <dsp:nvSpPr>
        <dsp:cNvPr id="0" name=""/>
        <dsp:cNvSpPr/>
      </dsp:nvSpPr>
      <dsp:spPr>
        <a:xfrm rot="3240000">
          <a:off x="3887312" y="3014860"/>
          <a:ext cx="210636" cy="4394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3900336" y="3077194"/>
        <a:ext cx="147445" cy="263684"/>
      </dsp:txXfrm>
    </dsp:sp>
    <dsp:sp modelId="{10B314DF-973F-4CEC-98B0-243373DAF239}">
      <dsp:nvSpPr>
        <dsp:cNvPr id="0" name=""/>
        <dsp:cNvSpPr/>
      </dsp:nvSpPr>
      <dsp:spPr>
        <a:xfrm>
          <a:off x="3846526" y="3276753"/>
          <a:ext cx="1292572" cy="1292572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Text</a:t>
          </a:r>
          <a:endParaRPr lang="en-US" sz="3800" kern="1200" dirty="0"/>
        </a:p>
      </dsp:txBody>
      <dsp:txXfrm>
        <a:off x="4035819" y="3466046"/>
        <a:ext cx="913986" cy="913986"/>
      </dsp:txXfrm>
    </dsp:sp>
    <dsp:sp modelId="{5E26EA55-6BFE-49EF-8CAD-204DE987C5EF}">
      <dsp:nvSpPr>
        <dsp:cNvPr id="0" name=""/>
        <dsp:cNvSpPr/>
      </dsp:nvSpPr>
      <dsp:spPr>
        <a:xfrm rot="7560000">
          <a:off x="2760051" y="3014860"/>
          <a:ext cx="210636" cy="4394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2810218" y="3077194"/>
        <a:ext cx="147445" cy="263684"/>
      </dsp:txXfrm>
    </dsp:sp>
    <dsp:sp modelId="{58B9584C-46BD-4381-9601-87B888E66C0E}">
      <dsp:nvSpPr>
        <dsp:cNvPr id="0" name=""/>
        <dsp:cNvSpPr/>
      </dsp:nvSpPr>
      <dsp:spPr>
        <a:xfrm>
          <a:off x="1718900" y="3276753"/>
          <a:ext cx="1292572" cy="1292572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Text</a:t>
          </a:r>
          <a:endParaRPr lang="en-US" sz="3800" kern="1200" dirty="0"/>
        </a:p>
      </dsp:txBody>
      <dsp:txXfrm>
        <a:off x="1908193" y="3466046"/>
        <a:ext cx="913986" cy="913986"/>
      </dsp:txXfrm>
    </dsp:sp>
    <dsp:sp modelId="{3CCCFC03-8024-4CFA-90FB-6BE7C7925E07}">
      <dsp:nvSpPr>
        <dsp:cNvPr id="0" name=""/>
        <dsp:cNvSpPr/>
      </dsp:nvSpPr>
      <dsp:spPr>
        <a:xfrm rot="11880000">
          <a:off x="2411708" y="1942771"/>
          <a:ext cx="210636" cy="4394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2473353" y="2040430"/>
        <a:ext cx="147445" cy="263684"/>
      </dsp:txXfrm>
    </dsp:sp>
    <dsp:sp modelId="{04D9F402-ECB1-4398-B58A-3494CDF5E39C}">
      <dsp:nvSpPr>
        <dsp:cNvPr id="0" name=""/>
        <dsp:cNvSpPr/>
      </dsp:nvSpPr>
      <dsp:spPr>
        <a:xfrm>
          <a:off x="1061428" y="1253261"/>
          <a:ext cx="1292572" cy="1292572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Text</a:t>
          </a:r>
          <a:endParaRPr lang="en-US" sz="3800" kern="1200" dirty="0"/>
        </a:p>
      </dsp:txBody>
      <dsp:txXfrm>
        <a:off x="1250721" y="1442554"/>
        <a:ext cx="913986" cy="9139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A315F19-5F71-4579-B25A-CDADD41F3D1A}" type="datetimeFigureOut">
              <a:rPr lang="en-US"/>
              <a:pPr>
                <a:defRPr/>
              </a:pPr>
              <a:t>11/2/2019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6F3197E-BD33-4666-BF94-31FAD8AAB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850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9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2905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DDA6DCF1-2D4B-4012-B77D-5AF8FBE9BDC2}" type="slidenum">
              <a:rPr lang="en-US" sz="1200">
                <a:solidFill>
                  <a:srgbClr val="000000"/>
                </a:solidFill>
                <a:latin typeface="+mn-lt"/>
              </a:rPr>
              <a:pPr algn="r">
                <a:defRPr/>
              </a:pPr>
              <a:t>10</a:t>
            </a:fld>
            <a:endParaRPr lang="en-US" sz="120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21BB5-ACB7-4227-A50A-CABC692277DC}" type="datetimeFigureOut">
              <a:rPr lang="en-US"/>
              <a:pPr>
                <a:defRPr/>
              </a:pPr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8584B-4A11-41EB-B90E-6B7C79686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692C0-F1EC-4A76-8BDE-D2B650838BFE}" type="datetimeFigureOut">
              <a:rPr lang="en-US"/>
              <a:pPr>
                <a:defRPr/>
              </a:pPr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CAAB6-9FB2-46F1-AE17-F08CFF3C2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9A7EA-83DD-413C-AA34-68183E59B50D}" type="datetimeFigureOut">
              <a:rPr lang="en-US"/>
              <a:pPr>
                <a:defRPr/>
              </a:pPr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12105-3448-4F2A-8086-D7B5B1DE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9EC18-978F-4DF0-9220-AEAE7CFA2401}" type="datetimeFigureOut">
              <a:rPr lang="en-US"/>
              <a:pPr>
                <a:defRPr/>
              </a:pPr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5D643-4DF9-445E-AC04-9CD452F02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63174-0924-4D2D-B9D8-6B680610EB22}" type="datetimeFigureOut">
              <a:rPr lang="en-US"/>
              <a:pPr>
                <a:defRPr/>
              </a:pPr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22F91-867E-497E-89F4-A7DF617D0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6F5D1-C46F-4829-9A06-7665E37ABE98}" type="datetimeFigureOut">
              <a:rPr lang="en-US"/>
              <a:pPr>
                <a:defRPr/>
              </a:pPr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15E59-82DF-4D39-BCCE-B3DF3602F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8AC69-4D17-4D6E-91F5-F59C79B598CD}" type="datetimeFigureOut">
              <a:rPr lang="en-US"/>
              <a:pPr>
                <a:defRPr/>
              </a:pPr>
              <a:t>11/2/2019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D16CF-26AF-4CF2-ADDF-79AB5A0E7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B543D-72DC-4C34-A4C8-F6969EB0668A}" type="datetimeFigureOut">
              <a:rPr lang="en-US"/>
              <a:pPr>
                <a:defRPr/>
              </a:pPr>
              <a:t>11/2/2019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6A61C-9CC6-47D4-B17E-391623938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6BB6A-CBDF-4EEF-8CD8-2A51264F0EF8}" type="datetimeFigureOut">
              <a:rPr lang="en-US"/>
              <a:pPr>
                <a:defRPr/>
              </a:pPr>
              <a:t>11/2/2019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40634-A952-4C57-8ABE-838164372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A2AA3-CB8E-4F71-98C7-E7DF27A20148}" type="datetimeFigureOut">
              <a:rPr lang="en-US"/>
              <a:pPr>
                <a:defRPr/>
              </a:pPr>
              <a:t>11/2/2019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52390-73D6-4D4B-BE9A-32F0A20DC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82A56-EA7F-41A1-B969-06D2FFF8F2B5}" type="datetimeFigureOut">
              <a:rPr lang="en-US"/>
              <a:pPr>
                <a:defRPr/>
              </a:pPr>
              <a:t>11/2/2019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131D0-B645-4487-8613-43E0FCAE6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2BE0B-46C1-408E-B108-DF48CF9105BF}" type="datetimeFigureOut">
              <a:rPr lang="en-US"/>
              <a:pPr>
                <a:defRPr/>
              </a:pPr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BB82E-5619-4DF7-B7C4-535D381F7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39543-E355-4BE9-8336-4046C63953B9}" type="datetimeFigureOut">
              <a:rPr lang="en-US"/>
              <a:pPr>
                <a:defRPr/>
              </a:pPr>
              <a:t>11/2/2019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85543-2ACE-4BC9-86F5-B350245049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7E44A-9EB9-4E5B-8A05-2E36B5197407}" type="datetimeFigureOut">
              <a:rPr lang="en-US"/>
              <a:pPr>
                <a:defRPr/>
              </a:pPr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609EC-37B4-4568-B280-5F90F1C4F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EFE8F-20BD-4614-9BE6-0A5464958A9F}" type="datetimeFigureOut">
              <a:rPr lang="en-US"/>
              <a:pPr>
                <a:defRPr/>
              </a:pPr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86F9B-5879-4624-966C-DB2816BC4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568AF-26D1-44AC-9495-5ED7132BF074}" type="datetimeFigureOut">
              <a:rPr lang="en-US"/>
              <a:pPr>
                <a:defRPr/>
              </a:pPr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270BB-582A-4CF2-8269-98B2BA964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D7DC9-5B84-4890-9AE2-59A751AD0C84}" type="datetimeFigureOut">
              <a:rPr lang="en-US"/>
              <a:pPr>
                <a:defRPr/>
              </a:pPr>
              <a:t>11/2/2019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CB652-ACBA-45CD-8681-483F3B7FC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39956-6225-4D61-8C6E-32445025B373}" type="datetimeFigureOut">
              <a:rPr lang="en-US"/>
              <a:pPr>
                <a:defRPr/>
              </a:pPr>
              <a:t>11/2/2019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FD58D-3D7E-48C7-A953-064B0671F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0AFAD-0692-4E59-8443-0CD9D9077567}" type="datetimeFigureOut">
              <a:rPr lang="en-US"/>
              <a:pPr>
                <a:defRPr/>
              </a:pPr>
              <a:t>11/2/2019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04B8F-052E-438F-B074-5B47D2C70C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F1F1E-BD7E-4891-BB2B-8BD5E1969951}" type="datetimeFigureOut">
              <a:rPr lang="en-US"/>
              <a:pPr>
                <a:defRPr/>
              </a:pPr>
              <a:t>11/2/2019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0765F-1051-4BAC-AAFF-ECE42D228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2EC0D-5C49-43E6-904E-75DE298FFE99}" type="datetimeFigureOut">
              <a:rPr lang="en-US"/>
              <a:pPr>
                <a:defRPr/>
              </a:pPr>
              <a:t>11/2/2019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1A7E6-D571-4001-BF99-353823782C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B4004-FC72-43FF-A51D-A3610A875F91}" type="datetimeFigureOut">
              <a:rPr lang="en-US"/>
              <a:pPr>
                <a:defRPr/>
              </a:pPr>
              <a:t>11/2/2019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E7CB6-819E-4B5E-908B-292458D0FD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E8D5FD-F104-4B73-B150-E9CBE29A721B}" type="datetimeFigureOut">
              <a:rPr lang="en-US"/>
              <a:pPr>
                <a:defRPr/>
              </a:pPr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3AE0F0-657A-4485-BCD4-EBCC755C0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2" r:id="rId2"/>
    <p:sldLayoutId id="2147483981" r:id="rId3"/>
    <p:sldLayoutId id="2147483980" r:id="rId4"/>
    <p:sldLayoutId id="2147483979" r:id="rId5"/>
    <p:sldLayoutId id="2147483978" r:id="rId6"/>
    <p:sldLayoutId id="2147483977" r:id="rId7"/>
    <p:sldLayoutId id="2147483976" r:id="rId8"/>
    <p:sldLayoutId id="2147483975" r:id="rId9"/>
    <p:sldLayoutId id="2147483974" r:id="rId10"/>
    <p:sldLayoutId id="21474839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05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8C4E8D-1986-4C0A-A9DD-0CE6A8688979}" type="datetimeFigureOut">
              <a:rPr lang="en-US"/>
              <a:pPr>
                <a:defRPr/>
              </a:pPr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2198F7-B588-4FA6-9EF7-CCB9E3A2B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3" r:id="rId2"/>
    <p:sldLayoutId id="2147483992" r:id="rId3"/>
    <p:sldLayoutId id="2147483991" r:id="rId4"/>
    <p:sldLayoutId id="2147483990" r:id="rId5"/>
    <p:sldLayoutId id="2147483989" r:id="rId6"/>
    <p:sldLayoutId id="2147483988" r:id="rId7"/>
    <p:sldLayoutId id="2147483987" r:id="rId8"/>
    <p:sldLayoutId id="2147483986" r:id="rId9"/>
    <p:sldLayoutId id="2147483985" r:id="rId10"/>
    <p:sldLayoutId id="214748398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990600" y="1270000"/>
            <a:ext cx="4648200" cy="4368800"/>
          </a:xfrm>
          <a:prstGeom prst="rect">
            <a:avLst/>
          </a:prstGeom>
          <a:extLst/>
        </p:spPr>
        <p:txBody>
          <a:bodyPr anchor="ctr"/>
          <a:lstStyle/>
          <a:p>
            <a:pPr lvl="0"/>
            <a:r>
              <a:rPr lang="ru-RU" sz="1600" dirty="0">
                <a:solidFill>
                  <a:srgbClr val="FF0000"/>
                </a:solidFill>
              </a:rPr>
              <a:t>Автор: Мельник Ю.В, ведущий специалист института медико-биологических технологий </a:t>
            </a:r>
            <a:r>
              <a:rPr lang="ru-RU" sz="1600" dirty="0" smtClean="0">
                <a:solidFill>
                  <a:srgbClr val="FF0000"/>
                </a:solidFill>
              </a:rPr>
              <a:t>РУДН</a:t>
            </a:r>
            <a:endParaRPr lang="ru-RU" sz="3200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Механизмы </a:t>
            </a:r>
            <a:r>
              <a:rPr lang="ru-RU" sz="3200" dirty="0" smtClean="0">
                <a:solidFill>
                  <a:srgbClr val="FF0000"/>
                </a:solidFill>
              </a:rPr>
              <a:t>реализации социально-педагогического сопровождения субъектов инклюзивного профессионального образования 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TextBox 98"/>
          <p:cNvSpPr txBox="1">
            <a:spLocks noChangeArrowheads="1"/>
          </p:cNvSpPr>
          <p:nvPr/>
        </p:nvSpPr>
        <p:spPr bwMode="auto">
          <a:xfrm>
            <a:off x="228600" y="0"/>
            <a:ext cx="7543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B415"/>
                </a:solidFill>
                <a:ea typeface="굴림"/>
                <a:cs typeface="굴림"/>
              </a:rPr>
              <a:t>Перспективы развития </a:t>
            </a:r>
            <a:r>
              <a:rPr lang="ru-RU" sz="2400" b="1" dirty="0" smtClean="0">
                <a:solidFill>
                  <a:srgbClr val="00B415"/>
                </a:solidFill>
                <a:ea typeface="굴림"/>
                <a:cs typeface="굴림"/>
              </a:rPr>
              <a:t>механизмов социально-педагогического сопровождения субъектов </a:t>
            </a:r>
            <a:r>
              <a:rPr lang="ru-RU" sz="2400" b="1" smtClean="0">
                <a:solidFill>
                  <a:srgbClr val="00B415"/>
                </a:solidFill>
                <a:ea typeface="굴림"/>
                <a:cs typeface="굴림"/>
              </a:rPr>
              <a:t>инклюзивного образования</a:t>
            </a:r>
            <a:endParaRPr lang="ru-RU" sz="2400" b="1" dirty="0">
              <a:solidFill>
                <a:srgbClr val="00B415"/>
              </a:solidFill>
              <a:ea typeface="굴림"/>
              <a:cs typeface="굴림"/>
            </a:endParaRPr>
          </a:p>
        </p:txBody>
      </p:sp>
      <p:sp>
        <p:nvSpPr>
          <p:cNvPr id="9" name="Oval 8"/>
          <p:cNvSpPr/>
          <p:nvPr/>
        </p:nvSpPr>
        <p:spPr>
          <a:xfrm>
            <a:off x="2181225" y="1484313"/>
            <a:ext cx="1112838" cy="1111250"/>
          </a:xfrm>
          <a:prstGeom prst="ellipse">
            <a:avLst/>
          </a:prstGeom>
          <a:solidFill>
            <a:schemeClr val="accent2">
              <a:alpha val="99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000" b="1">
                <a:solidFill>
                  <a:schemeClr val="bg1"/>
                </a:solidFill>
                <a:cs typeface="Arial" charset="0"/>
              </a:rPr>
              <a:t>К</a:t>
            </a:r>
            <a:endParaRPr lang="en-US" sz="70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181225" y="2614613"/>
            <a:ext cx="1112838" cy="1111250"/>
          </a:xfrm>
          <a:prstGeom prst="ellipse">
            <a:avLst/>
          </a:prstGeom>
          <a:solidFill>
            <a:srgbClr val="0099FF">
              <a:alpha val="98822"/>
            </a:srgbClr>
          </a:solidFill>
          <a:ln w="25400" algn="ctr">
            <a:solidFill>
              <a:srgbClr val="5C544B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7000" b="1">
                <a:solidFill>
                  <a:schemeClr val="bg1"/>
                </a:solidFill>
                <a:latin typeface="+mn-lt"/>
              </a:rPr>
              <a:t>А</a:t>
            </a:r>
            <a:endParaRPr lang="en-US" sz="7000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458757" name="Oval 10"/>
          <p:cNvSpPr>
            <a:spLocks noChangeArrowheads="1"/>
          </p:cNvSpPr>
          <p:nvPr/>
        </p:nvSpPr>
        <p:spPr bwMode="auto">
          <a:xfrm>
            <a:off x="2181225" y="3725863"/>
            <a:ext cx="1112838" cy="1111250"/>
          </a:xfrm>
          <a:prstGeom prst="ellipse">
            <a:avLst/>
          </a:prstGeom>
          <a:solidFill>
            <a:srgbClr val="57CA08">
              <a:alpha val="98822"/>
            </a:srgbClr>
          </a:solidFill>
          <a:ln w="25400" algn="ctr">
            <a:solidFill>
              <a:srgbClr val="004E7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7000" b="1">
                <a:solidFill>
                  <a:schemeClr val="bg1"/>
                </a:solidFill>
                <a:latin typeface="Calibri" pitchFamily="34" charset="0"/>
              </a:rPr>
              <a:t>Э</a:t>
            </a:r>
            <a:endParaRPr lang="en-US" sz="70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181225" y="4837113"/>
            <a:ext cx="1112838" cy="1111250"/>
          </a:xfrm>
          <a:prstGeom prst="ellipse">
            <a:avLst/>
          </a:prstGeom>
          <a:solidFill>
            <a:schemeClr val="accent4">
              <a:alpha val="99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000" b="1">
                <a:solidFill>
                  <a:schemeClr val="tx1"/>
                </a:solidFill>
                <a:cs typeface="Arial" charset="0"/>
              </a:rPr>
              <a:t>Л</a:t>
            </a:r>
            <a:endParaRPr lang="en-US" sz="7000" b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343400" y="1219200"/>
            <a:ext cx="4800600" cy="548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000" i="1" dirty="0">
                <a:solidFill>
                  <a:schemeClr val="bg1"/>
                </a:solidFill>
                <a:cs typeface="Arial" charset="0"/>
              </a:rPr>
              <a:t>Терапевтический консалтинг  + антропоцентризм +экспертиза+ оценка личностного роста </a:t>
            </a:r>
            <a:r>
              <a:rPr lang="ru-RU" sz="3000" i="1" dirty="0" smtClean="0">
                <a:solidFill>
                  <a:schemeClr val="bg1"/>
                </a:solidFill>
                <a:cs typeface="Arial" charset="0"/>
              </a:rPr>
              <a:t>субъектов инклюзивного образования </a:t>
            </a:r>
            <a:r>
              <a:rPr lang="ru-RU" sz="3000" i="1" dirty="0">
                <a:solidFill>
                  <a:schemeClr val="bg1"/>
                </a:solidFill>
                <a:cs typeface="Arial" charset="0"/>
              </a:rPr>
              <a:t>=</a:t>
            </a:r>
          </a:p>
          <a:p>
            <a:pPr algn="ctr"/>
            <a:r>
              <a:rPr lang="ru-RU" sz="3000" i="1" dirty="0">
                <a:solidFill>
                  <a:schemeClr val="bg1"/>
                </a:solidFill>
                <a:cs typeface="Arial" charset="0"/>
              </a:rPr>
              <a:t>Технологические </a:t>
            </a:r>
            <a:r>
              <a:rPr lang="ru-RU" sz="3000" i="1" dirty="0" smtClean="0">
                <a:solidFill>
                  <a:schemeClr val="bg1"/>
                </a:solidFill>
                <a:cs typeface="Arial" charset="0"/>
              </a:rPr>
              <a:t>перспективы социально-педагогического сопровождения  </a:t>
            </a:r>
            <a:endParaRPr lang="en-US" sz="3000" i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8" name="Right Arrow 27"/>
          <p:cNvSpPr/>
          <p:nvPr/>
        </p:nvSpPr>
        <p:spPr>
          <a:xfrm rot="20358989">
            <a:off x="3733800" y="4822825"/>
            <a:ext cx="847725" cy="354013"/>
          </a:xfrm>
          <a:prstGeom prst="rightArrow">
            <a:avLst>
              <a:gd name="adj1" fmla="val 32680"/>
              <a:gd name="adj2" fmla="val 5000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3692525" y="3036888"/>
            <a:ext cx="847725" cy="352425"/>
          </a:xfrm>
          <a:prstGeom prst="rightArrow">
            <a:avLst>
              <a:gd name="adj1" fmla="val 32680"/>
              <a:gd name="adj2" fmla="val 5000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ight Arrow 30"/>
          <p:cNvSpPr/>
          <p:nvPr/>
        </p:nvSpPr>
        <p:spPr>
          <a:xfrm rot="1733838">
            <a:off x="3724275" y="2222500"/>
            <a:ext cx="847725" cy="354013"/>
          </a:xfrm>
          <a:prstGeom prst="rightArrow">
            <a:avLst>
              <a:gd name="adj1" fmla="val 32680"/>
              <a:gd name="adj2" fmla="val 5000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3698875" y="4075113"/>
            <a:ext cx="847725" cy="354012"/>
          </a:xfrm>
          <a:prstGeom prst="rightArrow">
            <a:avLst>
              <a:gd name="adj1" fmla="val 32680"/>
              <a:gd name="adj2" fmla="val 5000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3"/>
          <p:cNvSpPr txBox="1">
            <a:spLocks noChangeArrowheads="1"/>
          </p:cNvSpPr>
          <p:nvPr/>
        </p:nvSpPr>
        <p:spPr bwMode="auto">
          <a:xfrm>
            <a:off x="1219200" y="1826223"/>
            <a:ext cx="7010400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60000"/>
              </a:lnSpc>
              <a:spcBef>
                <a:spcPct val="20000"/>
              </a:spcBef>
              <a:buFont typeface="Arial" charset="0"/>
              <a:buNone/>
            </a:pPr>
            <a:endParaRPr lang="ru-RU" sz="1400">
              <a:ea typeface="굴림"/>
              <a:cs typeface="굴림"/>
            </a:endParaRPr>
          </a:p>
        </p:txBody>
      </p:sp>
      <p:sp>
        <p:nvSpPr>
          <p:cNvPr id="447491" name="AutoShape 68"/>
          <p:cNvSpPr>
            <a:spLocks noChangeArrowheads="1"/>
          </p:cNvSpPr>
          <p:nvPr/>
        </p:nvSpPr>
        <p:spPr bwMode="gray">
          <a:xfrm>
            <a:off x="1219200" y="1219200"/>
            <a:ext cx="6696075" cy="635000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latinLnBrk="1"/>
            <a:endParaRPr kumimoji="1" lang="en-US" altLang="ko-KR" sz="4000">
              <a:latin typeface="Calibri" pitchFamily="34" charset="0"/>
              <a:ea typeface="굴림"/>
              <a:cs typeface="굴림"/>
            </a:endParaRPr>
          </a:p>
        </p:txBody>
      </p:sp>
      <p:sp>
        <p:nvSpPr>
          <p:cNvPr id="447492" name="Rectangle 4"/>
          <p:cNvSpPr>
            <a:spLocks noChangeArrowheads="1"/>
          </p:cNvSpPr>
          <p:nvPr/>
        </p:nvSpPr>
        <p:spPr bwMode="auto">
          <a:xfrm>
            <a:off x="872836" y="2362200"/>
            <a:ext cx="80772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Социально-педагогическое сопровождение </a:t>
            </a:r>
            <a:r>
              <a:rPr lang="ru-RU" dirty="0"/>
              <a:t>– совокупность приемов и способов </a:t>
            </a:r>
            <a:r>
              <a:rPr lang="ru-RU" dirty="0" smtClean="0"/>
              <a:t>элиминации </a:t>
            </a:r>
            <a:r>
              <a:rPr lang="ru-RU" dirty="0"/>
              <a:t>сложностей, препятствующих достижению следующих целей:</a:t>
            </a:r>
          </a:p>
          <a:p>
            <a:endParaRPr lang="ru-RU" dirty="0"/>
          </a:p>
          <a:p>
            <a:r>
              <a:rPr lang="ru-RU" dirty="0"/>
              <a:t>      А) приобретению нормативной академической успеваемости;</a:t>
            </a:r>
          </a:p>
          <a:p>
            <a:endParaRPr lang="ru-RU" dirty="0"/>
          </a:p>
          <a:p>
            <a:r>
              <a:rPr lang="ru-RU" dirty="0"/>
              <a:t>      Б) формированию социального </a:t>
            </a:r>
            <a:r>
              <a:rPr lang="ru-RU" dirty="0" smtClean="0"/>
              <a:t>статуса обучающегося и его семьи в         </a:t>
            </a:r>
          </a:p>
          <a:p>
            <a:r>
              <a:rPr lang="ru-RU" dirty="0"/>
              <a:t> </a:t>
            </a:r>
            <a:r>
              <a:rPr lang="ru-RU" dirty="0" smtClean="0"/>
              <a:t>       социуме;</a:t>
            </a:r>
            <a:endParaRPr lang="ru-RU" dirty="0"/>
          </a:p>
          <a:p>
            <a:endParaRPr lang="ru-RU" dirty="0"/>
          </a:p>
          <a:p>
            <a:r>
              <a:rPr lang="ru-RU" dirty="0"/>
              <a:t>      В) становлению личностного роста </a:t>
            </a:r>
            <a:r>
              <a:rPr lang="ru-RU" dirty="0" smtClean="0"/>
              <a:t>субъектов инклюзивного профессионального образования</a:t>
            </a:r>
            <a:endParaRPr lang="ru-RU" dirty="0"/>
          </a:p>
        </p:txBody>
      </p:sp>
      <p:sp>
        <p:nvSpPr>
          <p:cNvPr id="447493" name="Rectangle 5"/>
          <p:cNvSpPr>
            <a:spLocks noChangeArrowheads="1"/>
          </p:cNvSpPr>
          <p:nvPr/>
        </p:nvSpPr>
        <p:spPr bwMode="auto">
          <a:xfrm>
            <a:off x="381000" y="685800"/>
            <a:ext cx="7772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415"/>
                </a:solidFill>
              </a:rPr>
              <a:t>Технологическая рефлексия социально-педагогического сопровождения субъектов инклюзивного профессионального образования</a:t>
            </a:r>
            <a:endParaRPr lang="ru-RU" sz="2400" b="1" dirty="0">
              <a:solidFill>
                <a:srgbClr val="00B41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TextBox 98"/>
          <p:cNvSpPr txBox="1">
            <a:spLocks noChangeArrowheads="1"/>
          </p:cNvSpPr>
          <p:nvPr/>
        </p:nvSpPr>
        <p:spPr bwMode="auto">
          <a:xfrm>
            <a:off x="609600" y="609600"/>
            <a:ext cx="7543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B415"/>
                </a:solidFill>
                <a:ea typeface="굴림"/>
                <a:cs typeface="굴림"/>
              </a:rPr>
              <a:t>Цель </a:t>
            </a:r>
            <a:r>
              <a:rPr lang="ru-RU" sz="2400" b="1" dirty="0" smtClean="0">
                <a:solidFill>
                  <a:srgbClr val="00B415"/>
                </a:solidFill>
                <a:ea typeface="굴림"/>
                <a:cs typeface="굴림"/>
              </a:rPr>
              <a:t>применения социально-педагогического сопровождения субъектов инклюзивного образования </a:t>
            </a:r>
            <a:r>
              <a:rPr lang="ru-RU" sz="2400" b="1" dirty="0">
                <a:solidFill>
                  <a:srgbClr val="00B415"/>
                </a:solidFill>
                <a:ea typeface="굴림"/>
                <a:cs typeface="굴림"/>
              </a:rPr>
              <a:t>в академической сфере</a:t>
            </a:r>
            <a:endParaRPr lang="en-US" sz="2400" dirty="0">
              <a:solidFill>
                <a:srgbClr val="00B415"/>
              </a:solidFill>
            </a:endParaRPr>
          </a:p>
        </p:txBody>
      </p:sp>
      <p:grpSp>
        <p:nvGrpSpPr>
          <p:cNvPr id="450563" name="Group 2"/>
          <p:cNvGrpSpPr>
            <a:grpSpLocks/>
          </p:cNvGrpSpPr>
          <p:nvPr/>
        </p:nvGrpSpPr>
        <p:grpSpPr bwMode="auto">
          <a:xfrm rot="5400000">
            <a:off x="4114006" y="2515394"/>
            <a:ext cx="3786188" cy="3784600"/>
            <a:chOff x="1600199" y="1489403"/>
            <a:chExt cx="5020935" cy="5019669"/>
          </a:xfrm>
        </p:grpSpPr>
        <p:sp>
          <p:nvSpPr>
            <p:cNvPr id="28" name="Freeform 5"/>
            <p:cNvSpPr>
              <a:spLocks/>
            </p:cNvSpPr>
            <p:nvPr/>
          </p:nvSpPr>
          <p:spPr bwMode="auto">
            <a:xfrm rot="5400000">
              <a:off x="2026389" y="2886633"/>
              <a:ext cx="1387567" cy="2239947"/>
            </a:xfrm>
            <a:custGeom>
              <a:avLst/>
              <a:gdLst>
                <a:gd name="T0" fmla="*/ 535 w 1067"/>
                <a:gd name="T1" fmla="*/ 0 h 1722"/>
                <a:gd name="T2" fmla="*/ 406 w 1067"/>
                <a:gd name="T3" fmla="*/ 130 h 1722"/>
                <a:gd name="T4" fmla="*/ 447 w 1067"/>
                <a:gd name="T5" fmla="*/ 226 h 1722"/>
                <a:gd name="T6" fmla="*/ 457 w 1067"/>
                <a:gd name="T7" fmla="*/ 288 h 1722"/>
                <a:gd name="T8" fmla="*/ 449 w 1067"/>
                <a:gd name="T9" fmla="*/ 328 h 1722"/>
                <a:gd name="T10" fmla="*/ 0 w 1067"/>
                <a:gd name="T11" fmla="*/ 328 h 1722"/>
                <a:gd name="T12" fmla="*/ 0 w 1067"/>
                <a:gd name="T13" fmla="*/ 777 h 1722"/>
                <a:gd name="T14" fmla="*/ 40 w 1067"/>
                <a:gd name="T15" fmla="*/ 784 h 1722"/>
                <a:gd name="T16" fmla="*/ 102 w 1067"/>
                <a:gd name="T17" fmla="*/ 775 h 1722"/>
                <a:gd name="T18" fmla="*/ 197 w 1067"/>
                <a:gd name="T19" fmla="*/ 733 h 1722"/>
                <a:gd name="T20" fmla="*/ 328 w 1067"/>
                <a:gd name="T21" fmla="*/ 862 h 1722"/>
                <a:gd name="T22" fmla="*/ 197 w 1067"/>
                <a:gd name="T23" fmla="*/ 992 h 1722"/>
                <a:gd name="T24" fmla="*/ 102 w 1067"/>
                <a:gd name="T25" fmla="*/ 951 h 1722"/>
                <a:gd name="T26" fmla="*/ 40 w 1067"/>
                <a:gd name="T27" fmla="*/ 941 h 1722"/>
                <a:gd name="T28" fmla="*/ 0 w 1067"/>
                <a:gd name="T29" fmla="*/ 949 h 1722"/>
                <a:gd name="T30" fmla="*/ 0 w 1067"/>
                <a:gd name="T31" fmla="*/ 1394 h 1722"/>
                <a:gd name="T32" fmla="*/ 0 w 1067"/>
                <a:gd name="T33" fmla="*/ 1394 h 1722"/>
                <a:gd name="T34" fmla="*/ 0 w 1067"/>
                <a:gd name="T35" fmla="*/ 1394 h 1722"/>
                <a:gd name="T36" fmla="*/ 0 w 1067"/>
                <a:gd name="T37" fmla="*/ 1394 h 1722"/>
                <a:gd name="T38" fmla="*/ 0 w 1067"/>
                <a:gd name="T39" fmla="*/ 1394 h 1722"/>
                <a:gd name="T40" fmla="*/ 446 w 1067"/>
                <a:gd name="T41" fmla="*/ 1394 h 1722"/>
                <a:gd name="T42" fmla="*/ 453 w 1067"/>
                <a:gd name="T43" fmla="*/ 1434 h 1722"/>
                <a:gd name="T44" fmla="*/ 444 w 1067"/>
                <a:gd name="T45" fmla="*/ 1497 h 1722"/>
                <a:gd name="T46" fmla="*/ 403 w 1067"/>
                <a:gd name="T47" fmla="*/ 1592 h 1722"/>
                <a:gd name="T48" fmla="*/ 532 w 1067"/>
                <a:gd name="T49" fmla="*/ 1722 h 1722"/>
                <a:gd name="T50" fmla="*/ 661 w 1067"/>
                <a:gd name="T51" fmla="*/ 1592 h 1722"/>
                <a:gd name="T52" fmla="*/ 620 w 1067"/>
                <a:gd name="T53" fmla="*/ 1496 h 1722"/>
                <a:gd name="T54" fmla="*/ 610 w 1067"/>
                <a:gd name="T55" fmla="*/ 1434 h 1722"/>
                <a:gd name="T56" fmla="*/ 618 w 1067"/>
                <a:gd name="T57" fmla="*/ 1394 h 1722"/>
                <a:gd name="T58" fmla="*/ 1067 w 1067"/>
                <a:gd name="T59" fmla="*/ 1394 h 1722"/>
                <a:gd name="T60" fmla="*/ 1067 w 1067"/>
                <a:gd name="T61" fmla="*/ 945 h 1722"/>
                <a:gd name="T62" fmla="*/ 1028 w 1067"/>
                <a:gd name="T63" fmla="*/ 938 h 1722"/>
                <a:gd name="T64" fmla="*/ 965 w 1067"/>
                <a:gd name="T65" fmla="*/ 947 h 1722"/>
                <a:gd name="T66" fmla="*/ 870 w 1067"/>
                <a:gd name="T67" fmla="*/ 989 h 1722"/>
                <a:gd name="T68" fmla="*/ 739 w 1067"/>
                <a:gd name="T69" fmla="*/ 859 h 1722"/>
                <a:gd name="T70" fmla="*/ 870 w 1067"/>
                <a:gd name="T71" fmla="*/ 730 h 1722"/>
                <a:gd name="T72" fmla="*/ 965 w 1067"/>
                <a:gd name="T73" fmla="*/ 771 h 1722"/>
                <a:gd name="T74" fmla="*/ 1028 w 1067"/>
                <a:gd name="T75" fmla="*/ 781 h 1722"/>
                <a:gd name="T76" fmla="*/ 1067 w 1067"/>
                <a:gd name="T77" fmla="*/ 773 h 1722"/>
                <a:gd name="T78" fmla="*/ 1067 w 1067"/>
                <a:gd name="T79" fmla="*/ 328 h 1722"/>
                <a:gd name="T80" fmla="*/ 1067 w 1067"/>
                <a:gd name="T81" fmla="*/ 328 h 1722"/>
                <a:gd name="T82" fmla="*/ 1067 w 1067"/>
                <a:gd name="T83" fmla="*/ 328 h 1722"/>
                <a:gd name="T84" fmla="*/ 621 w 1067"/>
                <a:gd name="T85" fmla="*/ 328 h 1722"/>
                <a:gd name="T86" fmla="*/ 614 w 1067"/>
                <a:gd name="T87" fmla="*/ 288 h 1722"/>
                <a:gd name="T88" fmla="*/ 624 w 1067"/>
                <a:gd name="T89" fmla="*/ 225 h 1722"/>
                <a:gd name="T90" fmla="*/ 664 w 1067"/>
                <a:gd name="T91" fmla="*/ 130 h 1722"/>
                <a:gd name="T92" fmla="*/ 535 w 1067"/>
                <a:gd name="T93" fmla="*/ 0 h 17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67"/>
                <a:gd name="T142" fmla="*/ 0 h 1722"/>
                <a:gd name="T143" fmla="*/ 1067 w 1067"/>
                <a:gd name="T144" fmla="*/ 1722 h 172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67" h="1722">
                  <a:moveTo>
                    <a:pt x="535" y="0"/>
                  </a:moveTo>
                  <a:cubicBezTo>
                    <a:pt x="464" y="0"/>
                    <a:pt x="406" y="58"/>
                    <a:pt x="406" y="130"/>
                  </a:cubicBezTo>
                  <a:cubicBezTo>
                    <a:pt x="406" y="168"/>
                    <a:pt x="422" y="202"/>
                    <a:pt x="447" y="226"/>
                  </a:cubicBezTo>
                  <a:cubicBezTo>
                    <a:pt x="452" y="245"/>
                    <a:pt x="457" y="266"/>
                    <a:pt x="457" y="288"/>
                  </a:cubicBezTo>
                  <a:cubicBezTo>
                    <a:pt x="457" y="306"/>
                    <a:pt x="453" y="319"/>
                    <a:pt x="449" y="328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0" y="777"/>
                    <a:pt x="0" y="777"/>
                    <a:pt x="0" y="777"/>
                  </a:cubicBezTo>
                  <a:cubicBezTo>
                    <a:pt x="9" y="781"/>
                    <a:pt x="21" y="784"/>
                    <a:pt x="40" y="784"/>
                  </a:cubicBezTo>
                  <a:cubicBezTo>
                    <a:pt x="62" y="784"/>
                    <a:pt x="83" y="780"/>
                    <a:pt x="102" y="775"/>
                  </a:cubicBezTo>
                  <a:cubicBezTo>
                    <a:pt x="126" y="749"/>
                    <a:pt x="160" y="733"/>
                    <a:pt x="197" y="733"/>
                  </a:cubicBezTo>
                  <a:cubicBezTo>
                    <a:pt x="270" y="733"/>
                    <a:pt x="328" y="791"/>
                    <a:pt x="328" y="862"/>
                  </a:cubicBezTo>
                  <a:cubicBezTo>
                    <a:pt x="328" y="934"/>
                    <a:pt x="270" y="992"/>
                    <a:pt x="197" y="992"/>
                  </a:cubicBezTo>
                  <a:cubicBezTo>
                    <a:pt x="160" y="992"/>
                    <a:pt x="126" y="976"/>
                    <a:pt x="102" y="951"/>
                  </a:cubicBezTo>
                  <a:cubicBezTo>
                    <a:pt x="83" y="946"/>
                    <a:pt x="62" y="941"/>
                    <a:pt x="40" y="941"/>
                  </a:cubicBezTo>
                  <a:cubicBezTo>
                    <a:pt x="21" y="941"/>
                    <a:pt x="9" y="944"/>
                    <a:pt x="0" y="949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446" y="1394"/>
                    <a:pt x="446" y="1394"/>
                    <a:pt x="446" y="1394"/>
                  </a:cubicBezTo>
                  <a:cubicBezTo>
                    <a:pt x="450" y="1403"/>
                    <a:pt x="453" y="1415"/>
                    <a:pt x="453" y="1434"/>
                  </a:cubicBezTo>
                  <a:cubicBezTo>
                    <a:pt x="453" y="1456"/>
                    <a:pt x="449" y="1477"/>
                    <a:pt x="444" y="1497"/>
                  </a:cubicBezTo>
                  <a:cubicBezTo>
                    <a:pt x="419" y="1520"/>
                    <a:pt x="403" y="1554"/>
                    <a:pt x="403" y="1592"/>
                  </a:cubicBezTo>
                  <a:cubicBezTo>
                    <a:pt x="403" y="1664"/>
                    <a:pt x="461" y="1722"/>
                    <a:pt x="532" y="1722"/>
                  </a:cubicBezTo>
                  <a:cubicBezTo>
                    <a:pt x="603" y="1722"/>
                    <a:pt x="661" y="1664"/>
                    <a:pt x="661" y="1592"/>
                  </a:cubicBezTo>
                  <a:cubicBezTo>
                    <a:pt x="661" y="1554"/>
                    <a:pt x="645" y="1520"/>
                    <a:pt x="620" y="1496"/>
                  </a:cubicBezTo>
                  <a:cubicBezTo>
                    <a:pt x="615" y="1477"/>
                    <a:pt x="610" y="1456"/>
                    <a:pt x="610" y="1434"/>
                  </a:cubicBezTo>
                  <a:cubicBezTo>
                    <a:pt x="610" y="1415"/>
                    <a:pt x="614" y="1403"/>
                    <a:pt x="618" y="1394"/>
                  </a:cubicBezTo>
                  <a:cubicBezTo>
                    <a:pt x="1067" y="1394"/>
                    <a:pt x="1067" y="1394"/>
                    <a:pt x="1067" y="1394"/>
                  </a:cubicBezTo>
                  <a:cubicBezTo>
                    <a:pt x="1067" y="945"/>
                    <a:pt x="1067" y="945"/>
                    <a:pt x="1067" y="945"/>
                  </a:cubicBezTo>
                  <a:cubicBezTo>
                    <a:pt x="1058" y="941"/>
                    <a:pt x="1046" y="938"/>
                    <a:pt x="1028" y="938"/>
                  </a:cubicBezTo>
                  <a:cubicBezTo>
                    <a:pt x="1006" y="938"/>
                    <a:pt x="985" y="942"/>
                    <a:pt x="965" y="947"/>
                  </a:cubicBezTo>
                  <a:cubicBezTo>
                    <a:pt x="942" y="973"/>
                    <a:pt x="908" y="989"/>
                    <a:pt x="870" y="989"/>
                  </a:cubicBezTo>
                  <a:cubicBezTo>
                    <a:pt x="798" y="989"/>
                    <a:pt x="739" y="931"/>
                    <a:pt x="739" y="859"/>
                  </a:cubicBezTo>
                  <a:cubicBezTo>
                    <a:pt x="739" y="788"/>
                    <a:pt x="798" y="730"/>
                    <a:pt x="870" y="730"/>
                  </a:cubicBezTo>
                  <a:cubicBezTo>
                    <a:pt x="907" y="730"/>
                    <a:pt x="941" y="746"/>
                    <a:pt x="965" y="771"/>
                  </a:cubicBezTo>
                  <a:cubicBezTo>
                    <a:pt x="984" y="776"/>
                    <a:pt x="1005" y="781"/>
                    <a:pt x="1028" y="781"/>
                  </a:cubicBezTo>
                  <a:cubicBezTo>
                    <a:pt x="1046" y="781"/>
                    <a:pt x="1058" y="777"/>
                    <a:pt x="1067" y="773"/>
                  </a:cubicBezTo>
                  <a:cubicBezTo>
                    <a:pt x="1067" y="328"/>
                    <a:pt x="1067" y="328"/>
                    <a:pt x="1067" y="328"/>
                  </a:cubicBezTo>
                  <a:cubicBezTo>
                    <a:pt x="1067" y="328"/>
                    <a:pt x="1067" y="328"/>
                    <a:pt x="1067" y="328"/>
                  </a:cubicBezTo>
                  <a:cubicBezTo>
                    <a:pt x="1067" y="328"/>
                    <a:pt x="1067" y="328"/>
                    <a:pt x="1067" y="328"/>
                  </a:cubicBezTo>
                  <a:cubicBezTo>
                    <a:pt x="621" y="328"/>
                    <a:pt x="621" y="328"/>
                    <a:pt x="621" y="328"/>
                  </a:cubicBezTo>
                  <a:cubicBezTo>
                    <a:pt x="617" y="319"/>
                    <a:pt x="614" y="306"/>
                    <a:pt x="614" y="288"/>
                  </a:cubicBezTo>
                  <a:cubicBezTo>
                    <a:pt x="614" y="266"/>
                    <a:pt x="618" y="245"/>
                    <a:pt x="624" y="225"/>
                  </a:cubicBezTo>
                  <a:cubicBezTo>
                    <a:pt x="649" y="201"/>
                    <a:pt x="664" y="168"/>
                    <a:pt x="664" y="130"/>
                  </a:cubicBezTo>
                  <a:cubicBezTo>
                    <a:pt x="664" y="58"/>
                    <a:pt x="606" y="0"/>
                    <a:pt x="535" y="0"/>
                  </a:cubicBezTo>
                </a:path>
              </a:pathLst>
            </a:custGeom>
            <a:solidFill>
              <a:srgbClr val="EFFB53"/>
            </a:solidFill>
            <a:ln w="12700">
              <a:solidFill>
                <a:srgbClr val="004E7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5"/>
            <p:cNvSpPr>
              <a:spLocks/>
            </p:cNvSpPr>
            <p:nvPr/>
          </p:nvSpPr>
          <p:spPr bwMode="auto">
            <a:xfrm>
              <a:off x="2027559" y="1489404"/>
              <a:ext cx="1385231" cy="2240322"/>
            </a:xfrm>
            <a:custGeom>
              <a:avLst/>
              <a:gdLst>
                <a:gd name="T0" fmla="*/ 535 w 1067"/>
                <a:gd name="T1" fmla="*/ 0 h 1722"/>
                <a:gd name="T2" fmla="*/ 406 w 1067"/>
                <a:gd name="T3" fmla="*/ 130 h 1722"/>
                <a:gd name="T4" fmla="*/ 447 w 1067"/>
                <a:gd name="T5" fmla="*/ 226 h 1722"/>
                <a:gd name="T6" fmla="*/ 457 w 1067"/>
                <a:gd name="T7" fmla="*/ 288 h 1722"/>
                <a:gd name="T8" fmla="*/ 449 w 1067"/>
                <a:gd name="T9" fmla="*/ 328 h 1722"/>
                <a:gd name="T10" fmla="*/ 0 w 1067"/>
                <a:gd name="T11" fmla="*/ 328 h 1722"/>
                <a:gd name="T12" fmla="*/ 0 w 1067"/>
                <a:gd name="T13" fmla="*/ 777 h 1722"/>
                <a:gd name="T14" fmla="*/ 40 w 1067"/>
                <a:gd name="T15" fmla="*/ 784 h 1722"/>
                <a:gd name="T16" fmla="*/ 102 w 1067"/>
                <a:gd name="T17" fmla="*/ 775 h 1722"/>
                <a:gd name="T18" fmla="*/ 197 w 1067"/>
                <a:gd name="T19" fmla="*/ 733 h 1722"/>
                <a:gd name="T20" fmla="*/ 328 w 1067"/>
                <a:gd name="T21" fmla="*/ 862 h 1722"/>
                <a:gd name="T22" fmla="*/ 197 w 1067"/>
                <a:gd name="T23" fmla="*/ 992 h 1722"/>
                <a:gd name="T24" fmla="*/ 102 w 1067"/>
                <a:gd name="T25" fmla="*/ 951 h 1722"/>
                <a:gd name="T26" fmla="*/ 40 w 1067"/>
                <a:gd name="T27" fmla="*/ 941 h 1722"/>
                <a:gd name="T28" fmla="*/ 0 w 1067"/>
                <a:gd name="T29" fmla="*/ 949 h 1722"/>
                <a:gd name="T30" fmla="*/ 0 w 1067"/>
                <a:gd name="T31" fmla="*/ 1394 h 1722"/>
                <a:gd name="T32" fmla="*/ 0 w 1067"/>
                <a:gd name="T33" fmla="*/ 1394 h 1722"/>
                <a:gd name="T34" fmla="*/ 0 w 1067"/>
                <a:gd name="T35" fmla="*/ 1394 h 1722"/>
                <a:gd name="T36" fmla="*/ 0 w 1067"/>
                <a:gd name="T37" fmla="*/ 1394 h 1722"/>
                <a:gd name="T38" fmla="*/ 0 w 1067"/>
                <a:gd name="T39" fmla="*/ 1394 h 1722"/>
                <a:gd name="T40" fmla="*/ 446 w 1067"/>
                <a:gd name="T41" fmla="*/ 1394 h 1722"/>
                <a:gd name="T42" fmla="*/ 453 w 1067"/>
                <a:gd name="T43" fmla="*/ 1434 h 1722"/>
                <a:gd name="T44" fmla="*/ 444 w 1067"/>
                <a:gd name="T45" fmla="*/ 1497 h 1722"/>
                <a:gd name="T46" fmla="*/ 403 w 1067"/>
                <a:gd name="T47" fmla="*/ 1592 h 1722"/>
                <a:gd name="T48" fmla="*/ 532 w 1067"/>
                <a:gd name="T49" fmla="*/ 1722 h 1722"/>
                <a:gd name="T50" fmla="*/ 661 w 1067"/>
                <a:gd name="T51" fmla="*/ 1592 h 1722"/>
                <a:gd name="T52" fmla="*/ 620 w 1067"/>
                <a:gd name="T53" fmla="*/ 1496 h 1722"/>
                <a:gd name="T54" fmla="*/ 610 w 1067"/>
                <a:gd name="T55" fmla="*/ 1434 h 1722"/>
                <a:gd name="T56" fmla="*/ 618 w 1067"/>
                <a:gd name="T57" fmla="*/ 1394 h 1722"/>
                <a:gd name="T58" fmla="*/ 1067 w 1067"/>
                <a:gd name="T59" fmla="*/ 1394 h 1722"/>
                <a:gd name="T60" fmla="*/ 1067 w 1067"/>
                <a:gd name="T61" fmla="*/ 945 h 1722"/>
                <a:gd name="T62" fmla="*/ 1028 w 1067"/>
                <a:gd name="T63" fmla="*/ 938 h 1722"/>
                <a:gd name="T64" fmla="*/ 965 w 1067"/>
                <a:gd name="T65" fmla="*/ 947 h 1722"/>
                <a:gd name="T66" fmla="*/ 870 w 1067"/>
                <a:gd name="T67" fmla="*/ 989 h 1722"/>
                <a:gd name="T68" fmla="*/ 739 w 1067"/>
                <a:gd name="T69" fmla="*/ 859 h 1722"/>
                <a:gd name="T70" fmla="*/ 870 w 1067"/>
                <a:gd name="T71" fmla="*/ 730 h 1722"/>
                <a:gd name="T72" fmla="*/ 965 w 1067"/>
                <a:gd name="T73" fmla="*/ 771 h 1722"/>
                <a:gd name="T74" fmla="*/ 1028 w 1067"/>
                <a:gd name="T75" fmla="*/ 781 h 1722"/>
                <a:gd name="T76" fmla="*/ 1067 w 1067"/>
                <a:gd name="T77" fmla="*/ 773 h 1722"/>
                <a:gd name="T78" fmla="*/ 1067 w 1067"/>
                <a:gd name="T79" fmla="*/ 328 h 1722"/>
                <a:gd name="T80" fmla="*/ 1067 w 1067"/>
                <a:gd name="T81" fmla="*/ 328 h 1722"/>
                <a:gd name="T82" fmla="*/ 1067 w 1067"/>
                <a:gd name="T83" fmla="*/ 328 h 1722"/>
                <a:gd name="T84" fmla="*/ 621 w 1067"/>
                <a:gd name="T85" fmla="*/ 328 h 1722"/>
                <a:gd name="T86" fmla="*/ 614 w 1067"/>
                <a:gd name="T87" fmla="*/ 288 h 1722"/>
                <a:gd name="T88" fmla="*/ 624 w 1067"/>
                <a:gd name="T89" fmla="*/ 225 h 1722"/>
                <a:gd name="T90" fmla="*/ 664 w 1067"/>
                <a:gd name="T91" fmla="*/ 130 h 1722"/>
                <a:gd name="T92" fmla="*/ 535 w 1067"/>
                <a:gd name="T93" fmla="*/ 0 h 17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67"/>
                <a:gd name="T142" fmla="*/ 0 h 1722"/>
                <a:gd name="T143" fmla="*/ 1067 w 1067"/>
                <a:gd name="T144" fmla="*/ 1722 h 172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67" h="1722">
                  <a:moveTo>
                    <a:pt x="535" y="0"/>
                  </a:moveTo>
                  <a:cubicBezTo>
                    <a:pt x="464" y="0"/>
                    <a:pt x="406" y="58"/>
                    <a:pt x="406" y="130"/>
                  </a:cubicBezTo>
                  <a:cubicBezTo>
                    <a:pt x="406" y="168"/>
                    <a:pt x="422" y="202"/>
                    <a:pt x="447" y="226"/>
                  </a:cubicBezTo>
                  <a:cubicBezTo>
                    <a:pt x="452" y="245"/>
                    <a:pt x="457" y="266"/>
                    <a:pt x="457" y="288"/>
                  </a:cubicBezTo>
                  <a:cubicBezTo>
                    <a:pt x="457" y="306"/>
                    <a:pt x="453" y="319"/>
                    <a:pt x="449" y="328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0" y="777"/>
                    <a:pt x="0" y="777"/>
                    <a:pt x="0" y="777"/>
                  </a:cubicBezTo>
                  <a:cubicBezTo>
                    <a:pt x="9" y="781"/>
                    <a:pt x="21" y="784"/>
                    <a:pt x="40" y="784"/>
                  </a:cubicBezTo>
                  <a:cubicBezTo>
                    <a:pt x="62" y="784"/>
                    <a:pt x="83" y="780"/>
                    <a:pt x="102" y="775"/>
                  </a:cubicBezTo>
                  <a:cubicBezTo>
                    <a:pt x="126" y="749"/>
                    <a:pt x="160" y="733"/>
                    <a:pt x="197" y="733"/>
                  </a:cubicBezTo>
                  <a:cubicBezTo>
                    <a:pt x="270" y="733"/>
                    <a:pt x="328" y="791"/>
                    <a:pt x="328" y="862"/>
                  </a:cubicBezTo>
                  <a:cubicBezTo>
                    <a:pt x="328" y="934"/>
                    <a:pt x="270" y="992"/>
                    <a:pt x="197" y="992"/>
                  </a:cubicBezTo>
                  <a:cubicBezTo>
                    <a:pt x="160" y="992"/>
                    <a:pt x="126" y="976"/>
                    <a:pt x="102" y="951"/>
                  </a:cubicBezTo>
                  <a:cubicBezTo>
                    <a:pt x="83" y="946"/>
                    <a:pt x="62" y="941"/>
                    <a:pt x="40" y="941"/>
                  </a:cubicBezTo>
                  <a:cubicBezTo>
                    <a:pt x="21" y="941"/>
                    <a:pt x="9" y="944"/>
                    <a:pt x="0" y="949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446" y="1394"/>
                    <a:pt x="446" y="1394"/>
                    <a:pt x="446" y="1394"/>
                  </a:cubicBezTo>
                  <a:cubicBezTo>
                    <a:pt x="450" y="1403"/>
                    <a:pt x="453" y="1415"/>
                    <a:pt x="453" y="1434"/>
                  </a:cubicBezTo>
                  <a:cubicBezTo>
                    <a:pt x="453" y="1456"/>
                    <a:pt x="449" y="1477"/>
                    <a:pt x="444" y="1497"/>
                  </a:cubicBezTo>
                  <a:cubicBezTo>
                    <a:pt x="419" y="1520"/>
                    <a:pt x="403" y="1554"/>
                    <a:pt x="403" y="1592"/>
                  </a:cubicBezTo>
                  <a:cubicBezTo>
                    <a:pt x="403" y="1664"/>
                    <a:pt x="461" y="1722"/>
                    <a:pt x="532" y="1722"/>
                  </a:cubicBezTo>
                  <a:cubicBezTo>
                    <a:pt x="603" y="1722"/>
                    <a:pt x="661" y="1664"/>
                    <a:pt x="661" y="1592"/>
                  </a:cubicBezTo>
                  <a:cubicBezTo>
                    <a:pt x="661" y="1554"/>
                    <a:pt x="645" y="1520"/>
                    <a:pt x="620" y="1496"/>
                  </a:cubicBezTo>
                  <a:cubicBezTo>
                    <a:pt x="615" y="1477"/>
                    <a:pt x="610" y="1456"/>
                    <a:pt x="610" y="1434"/>
                  </a:cubicBezTo>
                  <a:cubicBezTo>
                    <a:pt x="610" y="1415"/>
                    <a:pt x="614" y="1403"/>
                    <a:pt x="618" y="1394"/>
                  </a:cubicBezTo>
                  <a:cubicBezTo>
                    <a:pt x="1067" y="1394"/>
                    <a:pt x="1067" y="1394"/>
                    <a:pt x="1067" y="1394"/>
                  </a:cubicBezTo>
                  <a:cubicBezTo>
                    <a:pt x="1067" y="945"/>
                    <a:pt x="1067" y="945"/>
                    <a:pt x="1067" y="945"/>
                  </a:cubicBezTo>
                  <a:cubicBezTo>
                    <a:pt x="1058" y="941"/>
                    <a:pt x="1046" y="938"/>
                    <a:pt x="1028" y="938"/>
                  </a:cubicBezTo>
                  <a:cubicBezTo>
                    <a:pt x="1006" y="938"/>
                    <a:pt x="985" y="942"/>
                    <a:pt x="965" y="947"/>
                  </a:cubicBezTo>
                  <a:cubicBezTo>
                    <a:pt x="942" y="973"/>
                    <a:pt x="908" y="989"/>
                    <a:pt x="870" y="989"/>
                  </a:cubicBezTo>
                  <a:cubicBezTo>
                    <a:pt x="798" y="989"/>
                    <a:pt x="739" y="931"/>
                    <a:pt x="739" y="859"/>
                  </a:cubicBezTo>
                  <a:cubicBezTo>
                    <a:pt x="739" y="788"/>
                    <a:pt x="798" y="730"/>
                    <a:pt x="870" y="730"/>
                  </a:cubicBezTo>
                  <a:cubicBezTo>
                    <a:pt x="907" y="730"/>
                    <a:pt x="941" y="746"/>
                    <a:pt x="965" y="771"/>
                  </a:cubicBezTo>
                  <a:cubicBezTo>
                    <a:pt x="984" y="776"/>
                    <a:pt x="1005" y="781"/>
                    <a:pt x="1028" y="781"/>
                  </a:cubicBezTo>
                  <a:cubicBezTo>
                    <a:pt x="1046" y="781"/>
                    <a:pt x="1058" y="777"/>
                    <a:pt x="1067" y="773"/>
                  </a:cubicBezTo>
                  <a:cubicBezTo>
                    <a:pt x="1067" y="328"/>
                    <a:pt x="1067" y="328"/>
                    <a:pt x="1067" y="328"/>
                  </a:cubicBezTo>
                  <a:cubicBezTo>
                    <a:pt x="1067" y="328"/>
                    <a:pt x="1067" y="328"/>
                    <a:pt x="1067" y="328"/>
                  </a:cubicBezTo>
                  <a:cubicBezTo>
                    <a:pt x="1067" y="328"/>
                    <a:pt x="1067" y="328"/>
                    <a:pt x="1067" y="328"/>
                  </a:cubicBezTo>
                  <a:cubicBezTo>
                    <a:pt x="621" y="328"/>
                    <a:pt x="621" y="328"/>
                    <a:pt x="621" y="328"/>
                  </a:cubicBezTo>
                  <a:cubicBezTo>
                    <a:pt x="617" y="319"/>
                    <a:pt x="614" y="306"/>
                    <a:pt x="614" y="288"/>
                  </a:cubicBezTo>
                  <a:cubicBezTo>
                    <a:pt x="614" y="266"/>
                    <a:pt x="618" y="245"/>
                    <a:pt x="624" y="225"/>
                  </a:cubicBezTo>
                  <a:cubicBezTo>
                    <a:pt x="649" y="201"/>
                    <a:pt x="664" y="168"/>
                    <a:pt x="664" y="130"/>
                  </a:cubicBezTo>
                  <a:cubicBezTo>
                    <a:pt x="664" y="58"/>
                    <a:pt x="606" y="0"/>
                    <a:pt x="535" y="0"/>
                  </a:cubicBezTo>
                </a:path>
              </a:pathLst>
            </a:custGeom>
            <a:solidFill>
              <a:srgbClr val="EFFB53"/>
            </a:solidFill>
            <a:ln w="12700">
              <a:solidFill>
                <a:srgbClr val="004E7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5"/>
            <p:cNvSpPr>
              <a:spLocks/>
            </p:cNvSpPr>
            <p:nvPr/>
          </p:nvSpPr>
          <p:spPr bwMode="auto">
            <a:xfrm rot="5400000">
              <a:off x="3416882" y="1500118"/>
              <a:ext cx="1387569" cy="2237841"/>
            </a:xfrm>
            <a:custGeom>
              <a:avLst/>
              <a:gdLst>
                <a:gd name="T0" fmla="*/ 535 w 1067"/>
                <a:gd name="T1" fmla="*/ 0 h 1722"/>
                <a:gd name="T2" fmla="*/ 406 w 1067"/>
                <a:gd name="T3" fmla="*/ 130 h 1722"/>
                <a:gd name="T4" fmla="*/ 447 w 1067"/>
                <a:gd name="T5" fmla="*/ 226 h 1722"/>
                <a:gd name="T6" fmla="*/ 457 w 1067"/>
                <a:gd name="T7" fmla="*/ 288 h 1722"/>
                <a:gd name="T8" fmla="*/ 449 w 1067"/>
                <a:gd name="T9" fmla="*/ 328 h 1722"/>
                <a:gd name="T10" fmla="*/ 0 w 1067"/>
                <a:gd name="T11" fmla="*/ 328 h 1722"/>
                <a:gd name="T12" fmla="*/ 0 w 1067"/>
                <a:gd name="T13" fmla="*/ 777 h 1722"/>
                <a:gd name="T14" fmla="*/ 40 w 1067"/>
                <a:gd name="T15" fmla="*/ 784 h 1722"/>
                <a:gd name="T16" fmla="*/ 102 w 1067"/>
                <a:gd name="T17" fmla="*/ 775 h 1722"/>
                <a:gd name="T18" fmla="*/ 197 w 1067"/>
                <a:gd name="T19" fmla="*/ 733 h 1722"/>
                <a:gd name="T20" fmla="*/ 328 w 1067"/>
                <a:gd name="T21" fmla="*/ 862 h 1722"/>
                <a:gd name="T22" fmla="*/ 197 w 1067"/>
                <a:gd name="T23" fmla="*/ 992 h 1722"/>
                <a:gd name="T24" fmla="*/ 102 w 1067"/>
                <a:gd name="T25" fmla="*/ 951 h 1722"/>
                <a:gd name="T26" fmla="*/ 40 w 1067"/>
                <a:gd name="T27" fmla="*/ 941 h 1722"/>
                <a:gd name="T28" fmla="*/ 0 w 1067"/>
                <a:gd name="T29" fmla="*/ 949 h 1722"/>
                <a:gd name="T30" fmla="*/ 0 w 1067"/>
                <a:gd name="T31" fmla="*/ 1394 h 1722"/>
                <a:gd name="T32" fmla="*/ 0 w 1067"/>
                <a:gd name="T33" fmla="*/ 1394 h 1722"/>
                <a:gd name="T34" fmla="*/ 0 w 1067"/>
                <a:gd name="T35" fmla="*/ 1394 h 1722"/>
                <a:gd name="T36" fmla="*/ 0 w 1067"/>
                <a:gd name="T37" fmla="*/ 1394 h 1722"/>
                <a:gd name="T38" fmla="*/ 0 w 1067"/>
                <a:gd name="T39" fmla="*/ 1394 h 1722"/>
                <a:gd name="T40" fmla="*/ 446 w 1067"/>
                <a:gd name="T41" fmla="*/ 1394 h 1722"/>
                <a:gd name="T42" fmla="*/ 453 w 1067"/>
                <a:gd name="T43" fmla="*/ 1434 h 1722"/>
                <a:gd name="T44" fmla="*/ 444 w 1067"/>
                <a:gd name="T45" fmla="*/ 1497 h 1722"/>
                <a:gd name="T46" fmla="*/ 403 w 1067"/>
                <a:gd name="T47" fmla="*/ 1592 h 1722"/>
                <a:gd name="T48" fmla="*/ 532 w 1067"/>
                <a:gd name="T49" fmla="*/ 1722 h 1722"/>
                <a:gd name="T50" fmla="*/ 661 w 1067"/>
                <a:gd name="T51" fmla="*/ 1592 h 1722"/>
                <a:gd name="T52" fmla="*/ 620 w 1067"/>
                <a:gd name="T53" fmla="*/ 1496 h 1722"/>
                <a:gd name="T54" fmla="*/ 610 w 1067"/>
                <a:gd name="T55" fmla="*/ 1434 h 1722"/>
                <a:gd name="T56" fmla="*/ 618 w 1067"/>
                <a:gd name="T57" fmla="*/ 1394 h 1722"/>
                <a:gd name="T58" fmla="*/ 1067 w 1067"/>
                <a:gd name="T59" fmla="*/ 1394 h 1722"/>
                <a:gd name="T60" fmla="*/ 1067 w 1067"/>
                <a:gd name="T61" fmla="*/ 945 h 1722"/>
                <a:gd name="T62" fmla="*/ 1028 w 1067"/>
                <a:gd name="T63" fmla="*/ 938 h 1722"/>
                <a:gd name="T64" fmla="*/ 965 w 1067"/>
                <a:gd name="T65" fmla="*/ 947 h 1722"/>
                <a:gd name="T66" fmla="*/ 870 w 1067"/>
                <a:gd name="T67" fmla="*/ 989 h 1722"/>
                <a:gd name="T68" fmla="*/ 739 w 1067"/>
                <a:gd name="T69" fmla="*/ 859 h 1722"/>
                <a:gd name="T70" fmla="*/ 870 w 1067"/>
                <a:gd name="T71" fmla="*/ 730 h 1722"/>
                <a:gd name="T72" fmla="*/ 965 w 1067"/>
                <a:gd name="T73" fmla="*/ 771 h 1722"/>
                <a:gd name="T74" fmla="*/ 1028 w 1067"/>
                <a:gd name="T75" fmla="*/ 781 h 1722"/>
                <a:gd name="T76" fmla="*/ 1067 w 1067"/>
                <a:gd name="T77" fmla="*/ 773 h 1722"/>
                <a:gd name="T78" fmla="*/ 1067 w 1067"/>
                <a:gd name="T79" fmla="*/ 328 h 1722"/>
                <a:gd name="T80" fmla="*/ 1067 w 1067"/>
                <a:gd name="T81" fmla="*/ 328 h 1722"/>
                <a:gd name="T82" fmla="*/ 1067 w 1067"/>
                <a:gd name="T83" fmla="*/ 328 h 1722"/>
                <a:gd name="T84" fmla="*/ 621 w 1067"/>
                <a:gd name="T85" fmla="*/ 328 h 1722"/>
                <a:gd name="T86" fmla="*/ 614 w 1067"/>
                <a:gd name="T87" fmla="*/ 288 h 1722"/>
                <a:gd name="T88" fmla="*/ 624 w 1067"/>
                <a:gd name="T89" fmla="*/ 225 h 1722"/>
                <a:gd name="T90" fmla="*/ 664 w 1067"/>
                <a:gd name="T91" fmla="*/ 130 h 1722"/>
                <a:gd name="T92" fmla="*/ 535 w 1067"/>
                <a:gd name="T93" fmla="*/ 0 h 17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67"/>
                <a:gd name="T142" fmla="*/ 0 h 1722"/>
                <a:gd name="T143" fmla="*/ 1067 w 1067"/>
                <a:gd name="T144" fmla="*/ 1722 h 172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67" h="1722">
                  <a:moveTo>
                    <a:pt x="535" y="0"/>
                  </a:moveTo>
                  <a:cubicBezTo>
                    <a:pt x="464" y="0"/>
                    <a:pt x="406" y="58"/>
                    <a:pt x="406" y="130"/>
                  </a:cubicBezTo>
                  <a:cubicBezTo>
                    <a:pt x="406" y="168"/>
                    <a:pt x="422" y="202"/>
                    <a:pt x="447" y="226"/>
                  </a:cubicBezTo>
                  <a:cubicBezTo>
                    <a:pt x="452" y="245"/>
                    <a:pt x="457" y="266"/>
                    <a:pt x="457" y="288"/>
                  </a:cubicBezTo>
                  <a:cubicBezTo>
                    <a:pt x="457" y="306"/>
                    <a:pt x="453" y="319"/>
                    <a:pt x="449" y="328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0" y="777"/>
                    <a:pt x="0" y="777"/>
                    <a:pt x="0" y="777"/>
                  </a:cubicBezTo>
                  <a:cubicBezTo>
                    <a:pt x="9" y="781"/>
                    <a:pt x="21" y="784"/>
                    <a:pt x="40" y="784"/>
                  </a:cubicBezTo>
                  <a:cubicBezTo>
                    <a:pt x="62" y="784"/>
                    <a:pt x="83" y="780"/>
                    <a:pt x="102" y="775"/>
                  </a:cubicBezTo>
                  <a:cubicBezTo>
                    <a:pt x="126" y="749"/>
                    <a:pt x="160" y="733"/>
                    <a:pt x="197" y="733"/>
                  </a:cubicBezTo>
                  <a:cubicBezTo>
                    <a:pt x="270" y="733"/>
                    <a:pt x="328" y="791"/>
                    <a:pt x="328" y="862"/>
                  </a:cubicBezTo>
                  <a:cubicBezTo>
                    <a:pt x="328" y="934"/>
                    <a:pt x="270" y="992"/>
                    <a:pt x="197" y="992"/>
                  </a:cubicBezTo>
                  <a:cubicBezTo>
                    <a:pt x="160" y="992"/>
                    <a:pt x="126" y="976"/>
                    <a:pt x="102" y="951"/>
                  </a:cubicBezTo>
                  <a:cubicBezTo>
                    <a:pt x="83" y="946"/>
                    <a:pt x="62" y="941"/>
                    <a:pt x="40" y="941"/>
                  </a:cubicBezTo>
                  <a:cubicBezTo>
                    <a:pt x="21" y="941"/>
                    <a:pt x="9" y="944"/>
                    <a:pt x="0" y="949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446" y="1394"/>
                    <a:pt x="446" y="1394"/>
                    <a:pt x="446" y="1394"/>
                  </a:cubicBezTo>
                  <a:cubicBezTo>
                    <a:pt x="450" y="1403"/>
                    <a:pt x="453" y="1415"/>
                    <a:pt x="453" y="1434"/>
                  </a:cubicBezTo>
                  <a:cubicBezTo>
                    <a:pt x="453" y="1456"/>
                    <a:pt x="449" y="1477"/>
                    <a:pt x="444" y="1497"/>
                  </a:cubicBezTo>
                  <a:cubicBezTo>
                    <a:pt x="419" y="1520"/>
                    <a:pt x="403" y="1554"/>
                    <a:pt x="403" y="1592"/>
                  </a:cubicBezTo>
                  <a:cubicBezTo>
                    <a:pt x="403" y="1664"/>
                    <a:pt x="461" y="1722"/>
                    <a:pt x="532" y="1722"/>
                  </a:cubicBezTo>
                  <a:cubicBezTo>
                    <a:pt x="603" y="1722"/>
                    <a:pt x="661" y="1664"/>
                    <a:pt x="661" y="1592"/>
                  </a:cubicBezTo>
                  <a:cubicBezTo>
                    <a:pt x="661" y="1554"/>
                    <a:pt x="645" y="1520"/>
                    <a:pt x="620" y="1496"/>
                  </a:cubicBezTo>
                  <a:cubicBezTo>
                    <a:pt x="615" y="1477"/>
                    <a:pt x="610" y="1456"/>
                    <a:pt x="610" y="1434"/>
                  </a:cubicBezTo>
                  <a:cubicBezTo>
                    <a:pt x="610" y="1415"/>
                    <a:pt x="614" y="1403"/>
                    <a:pt x="618" y="1394"/>
                  </a:cubicBezTo>
                  <a:cubicBezTo>
                    <a:pt x="1067" y="1394"/>
                    <a:pt x="1067" y="1394"/>
                    <a:pt x="1067" y="1394"/>
                  </a:cubicBezTo>
                  <a:cubicBezTo>
                    <a:pt x="1067" y="945"/>
                    <a:pt x="1067" y="945"/>
                    <a:pt x="1067" y="945"/>
                  </a:cubicBezTo>
                  <a:cubicBezTo>
                    <a:pt x="1058" y="941"/>
                    <a:pt x="1046" y="938"/>
                    <a:pt x="1028" y="938"/>
                  </a:cubicBezTo>
                  <a:cubicBezTo>
                    <a:pt x="1006" y="938"/>
                    <a:pt x="985" y="942"/>
                    <a:pt x="965" y="947"/>
                  </a:cubicBezTo>
                  <a:cubicBezTo>
                    <a:pt x="942" y="973"/>
                    <a:pt x="908" y="989"/>
                    <a:pt x="870" y="989"/>
                  </a:cubicBezTo>
                  <a:cubicBezTo>
                    <a:pt x="798" y="989"/>
                    <a:pt x="739" y="931"/>
                    <a:pt x="739" y="859"/>
                  </a:cubicBezTo>
                  <a:cubicBezTo>
                    <a:pt x="739" y="788"/>
                    <a:pt x="798" y="730"/>
                    <a:pt x="870" y="730"/>
                  </a:cubicBezTo>
                  <a:cubicBezTo>
                    <a:pt x="907" y="730"/>
                    <a:pt x="941" y="746"/>
                    <a:pt x="965" y="771"/>
                  </a:cubicBezTo>
                  <a:cubicBezTo>
                    <a:pt x="984" y="776"/>
                    <a:pt x="1005" y="781"/>
                    <a:pt x="1028" y="781"/>
                  </a:cubicBezTo>
                  <a:cubicBezTo>
                    <a:pt x="1046" y="781"/>
                    <a:pt x="1058" y="777"/>
                    <a:pt x="1067" y="773"/>
                  </a:cubicBezTo>
                  <a:cubicBezTo>
                    <a:pt x="1067" y="328"/>
                    <a:pt x="1067" y="328"/>
                    <a:pt x="1067" y="328"/>
                  </a:cubicBezTo>
                  <a:cubicBezTo>
                    <a:pt x="1067" y="328"/>
                    <a:pt x="1067" y="328"/>
                    <a:pt x="1067" y="328"/>
                  </a:cubicBezTo>
                  <a:cubicBezTo>
                    <a:pt x="1067" y="328"/>
                    <a:pt x="1067" y="328"/>
                    <a:pt x="1067" y="328"/>
                  </a:cubicBezTo>
                  <a:cubicBezTo>
                    <a:pt x="621" y="328"/>
                    <a:pt x="621" y="328"/>
                    <a:pt x="621" y="328"/>
                  </a:cubicBezTo>
                  <a:cubicBezTo>
                    <a:pt x="617" y="319"/>
                    <a:pt x="614" y="306"/>
                    <a:pt x="614" y="288"/>
                  </a:cubicBezTo>
                  <a:cubicBezTo>
                    <a:pt x="614" y="266"/>
                    <a:pt x="618" y="245"/>
                    <a:pt x="624" y="225"/>
                  </a:cubicBezTo>
                  <a:cubicBezTo>
                    <a:pt x="649" y="201"/>
                    <a:pt x="664" y="168"/>
                    <a:pt x="664" y="130"/>
                  </a:cubicBezTo>
                  <a:cubicBezTo>
                    <a:pt x="664" y="58"/>
                    <a:pt x="606" y="0"/>
                    <a:pt x="535" y="0"/>
                  </a:cubicBezTo>
                </a:path>
              </a:pathLst>
            </a:custGeom>
            <a:solidFill>
              <a:srgbClr val="EFFB53"/>
            </a:solidFill>
            <a:ln w="12700">
              <a:solidFill>
                <a:srgbClr val="004E7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5"/>
            <p:cNvSpPr>
              <a:spLocks/>
            </p:cNvSpPr>
            <p:nvPr/>
          </p:nvSpPr>
          <p:spPr bwMode="auto">
            <a:xfrm>
              <a:off x="2027559" y="4268751"/>
              <a:ext cx="1385231" cy="2240322"/>
            </a:xfrm>
            <a:custGeom>
              <a:avLst/>
              <a:gdLst>
                <a:gd name="T0" fmla="*/ 535 w 1067"/>
                <a:gd name="T1" fmla="*/ 0 h 1722"/>
                <a:gd name="T2" fmla="*/ 406 w 1067"/>
                <a:gd name="T3" fmla="*/ 130 h 1722"/>
                <a:gd name="T4" fmla="*/ 447 w 1067"/>
                <a:gd name="T5" fmla="*/ 226 h 1722"/>
                <a:gd name="T6" fmla="*/ 457 w 1067"/>
                <a:gd name="T7" fmla="*/ 288 h 1722"/>
                <a:gd name="T8" fmla="*/ 449 w 1067"/>
                <a:gd name="T9" fmla="*/ 328 h 1722"/>
                <a:gd name="T10" fmla="*/ 0 w 1067"/>
                <a:gd name="T11" fmla="*/ 328 h 1722"/>
                <a:gd name="T12" fmla="*/ 0 w 1067"/>
                <a:gd name="T13" fmla="*/ 777 h 1722"/>
                <a:gd name="T14" fmla="*/ 40 w 1067"/>
                <a:gd name="T15" fmla="*/ 784 h 1722"/>
                <a:gd name="T16" fmla="*/ 102 w 1067"/>
                <a:gd name="T17" fmla="*/ 775 h 1722"/>
                <a:gd name="T18" fmla="*/ 197 w 1067"/>
                <a:gd name="T19" fmla="*/ 733 h 1722"/>
                <a:gd name="T20" fmla="*/ 328 w 1067"/>
                <a:gd name="T21" fmla="*/ 862 h 1722"/>
                <a:gd name="T22" fmla="*/ 197 w 1067"/>
                <a:gd name="T23" fmla="*/ 992 h 1722"/>
                <a:gd name="T24" fmla="*/ 102 w 1067"/>
                <a:gd name="T25" fmla="*/ 951 h 1722"/>
                <a:gd name="T26" fmla="*/ 40 w 1067"/>
                <a:gd name="T27" fmla="*/ 941 h 1722"/>
                <a:gd name="T28" fmla="*/ 0 w 1067"/>
                <a:gd name="T29" fmla="*/ 949 h 1722"/>
                <a:gd name="T30" fmla="*/ 0 w 1067"/>
                <a:gd name="T31" fmla="*/ 1394 h 1722"/>
                <a:gd name="T32" fmla="*/ 0 w 1067"/>
                <a:gd name="T33" fmla="*/ 1394 h 1722"/>
                <a:gd name="T34" fmla="*/ 0 w 1067"/>
                <a:gd name="T35" fmla="*/ 1394 h 1722"/>
                <a:gd name="T36" fmla="*/ 0 w 1067"/>
                <a:gd name="T37" fmla="*/ 1394 h 1722"/>
                <a:gd name="T38" fmla="*/ 0 w 1067"/>
                <a:gd name="T39" fmla="*/ 1394 h 1722"/>
                <a:gd name="T40" fmla="*/ 446 w 1067"/>
                <a:gd name="T41" fmla="*/ 1394 h 1722"/>
                <a:gd name="T42" fmla="*/ 453 w 1067"/>
                <a:gd name="T43" fmla="*/ 1434 h 1722"/>
                <a:gd name="T44" fmla="*/ 444 w 1067"/>
                <a:gd name="T45" fmla="*/ 1497 h 1722"/>
                <a:gd name="T46" fmla="*/ 403 w 1067"/>
                <a:gd name="T47" fmla="*/ 1592 h 1722"/>
                <a:gd name="T48" fmla="*/ 532 w 1067"/>
                <a:gd name="T49" fmla="*/ 1722 h 1722"/>
                <a:gd name="T50" fmla="*/ 661 w 1067"/>
                <a:gd name="T51" fmla="*/ 1592 h 1722"/>
                <a:gd name="T52" fmla="*/ 620 w 1067"/>
                <a:gd name="T53" fmla="*/ 1496 h 1722"/>
                <a:gd name="T54" fmla="*/ 610 w 1067"/>
                <a:gd name="T55" fmla="*/ 1434 h 1722"/>
                <a:gd name="T56" fmla="*/ 618 w 1067"/>
                <a:gd name="T57" fmla="*/ 1394 h 1722"/>
                <a:gd name="T58" fmla="*/ 1067 w 1067"/>
                <a:gd name="T59" fmla="*/ 1394 h 1722"/>
                <a:gd name="T60" fmla="*/ 1067 w 1067"/>
                <a:gd name="T61" fmla="*/ 945 h 1722"/>
                <a:gd name="T62" fmla="*/ 1028 w 1067"/>
                <a:gd name="T63" fmla="*/ 938 h 1722"/>
                <a:gd name="T64" fmla="*/ 965 w 1067"/>
                <a:gd name="T65" fmla="*/ 947 h 1722"/>
                <a:gd name="T66" fmla="*/ 870 w 1067"/>
                <a:gd name="T67" fmla="*/ 989 h 1722"/>
                <a:gd name="T68" fmla="*/ 739 w 1067"/>
                <a:gd name="T69" fmla="*/ 859 h 1722"/>
                <a:gd name="T70" fmla="*/ 870 w 1067"/>
                <a:gd name="T71" fmla="*/ 730 h 1722"/>
                <a:gd name="T72" fmla="*/ 965 w 1067"/>
                <a:gd name="T73" fmla="*/ 771 h 1722"/>
                <a:gd name="T74" fmla="*/ 1028 w 1067"/>
                <a:gd name="T75" fmla="*/ 781 h 1722"/>
                <a:gd name="T76" fmla="*/ 1067 w 1067"/>
                <a:gd name="T77" fmla="*/ 773 h 1722"/>
                <a:gd name="T78" fmla="*/ 1067 w 1067"/>
                <a:gd name="T79" fmla="*/ 328 h 1722"/>
                <a:gd name="T80" fmla="*/ 1067 w 1067"/>
                <a:gd name="T81" fmla="*/ 328 h 1722"/>
                <a:gd name="T82" fmla="*/ 1067 w 1067"/>
                <a:gd name="T83" fmla="*/ 328 h 1722"/>
                <a:gd name="T84" fmla="*/ 621 w 1067"/>
                <a:gd name="T85" fmla="*/ 328 h 1722"/>
                <a:gd name="T86" fmla="*/ 614 w 1067"/>
                <a:gd name="T87" fmla="*/ 288 h 1722"/>
                <a:gd name="T88" fmla="*/ 624 w 1067"/>
                <a:gd name="T89" fmla="*/ 225 h 1722"/>
                <a:gd name="T90" fmla="*/ 664 w 1067"/>
                <a:gd name="T91" fmla="*/ 130 h 1722"/>
                <a:gd name="T92" fmla="*/ 535 w 1067"/>
                <a:gd name="T93" fmla="*/ 0 h 17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67"/>
                <a:gd name="T142" fmla="*/ 0 h 1722"/>
                <a:gd name="T143" fmla="*/ 1067 w 1067"/>
                <a:gd name="T144" fmla="*/ 1722 h 172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67" h="1722">
                  <a:moveTo>
                    <a:pt x="535" y="0"/>
                  </a:moveTo>
                  <a:cubicBezTo>
                    <a:pt x="464" y="0"/>
                    <a:pt x="406" y="58"/>
                    <a:pt x="406" y="130"/>
                  </a:cubicBezTo>
                  <a:cubicBezTo>
                    <a:pt x="406" y="168"/>
                    <a:pt x="422" y="202"/>
                    <a:pt x="447" y="226"/>
                  </a:cubicBezTo>
                  <a:cubicBezTo>
                    <a:pt x="452" y="245"/>
                    <a:pt x="457" y="266"/>
                    <a:pt x="457" y="288"/>
                  </a:cubicBezTo>
                  <a:cubicBezTo>
                    <a:pt x="457" y="306"/>
                    <a:pt x="453" y="319"/>
                    <a:pt x="449" y="328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0" y="777"/>
                    <a:pt x="0" y="777"/>
                    <a:pt x="0" y="777"/>
                  </a:cubicBezTo>
                  <a:cubicBezTo>
                    <a:pt x="9" y="781"/>
                    <a:pt x="21" y="784"/>
                    <a:pt x="40" y="784"/>
                  </a:cubicBezTo>
                  <a:cubicBezTo>
                    <a:pt x="62" y="784"/>
                    <a:pt x="83" y="780"/>
                    <a:pt x="102" y="775"/>
                  </a:cubicBezTo>
                  <a:cubicBezTo>
                    <a:pt x="126" y="749"/>
                    <a:pt x="160" y="733"/>
                    <a:pt x="197" y="733"/>
                  </a:cubicBezTo>
                  <a:cubicBezTo>
                    <a:pt x="270" y="733"/>
                    <a:pt x="328" y="791"/>
                    <a:pt x="328" y="862"/>
                  </a:cubicBezTo>
                  <a:cubicBezTo>
                    <a:pt x="328" y="934"/>
                    <a:pt x="270" y="992"/>
                    <a:pt x="197" y="992"/>
                  </a:cubicBezTo>
                  <a:cubicBezTo>
                    <a:pt x="160" y="992"/>
                    <a:pt x="126" y="976"/>
                    <a:pt x="102" y="951"/>
                  </a:cubicBezTo>
                  <a:cubicBezTo>
                    <a:pt x="83" y="946"/>
                    <a:pt x="62" y="941"/>
                    <a:pt x="40" y="941"/>
                  </a:cubicBezTo>
                  <a:cubicBezTo>
                    <a:pt x="21" y="941"/>
                    <a:pt x="9" y="944"/>
                    <a:pt x="0" y="949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446" y="1394"/>
                    <a:pt x="446" y="1394"/>
                    <a:pt x="446" y="1394"/>
                  </a:cubicBezTo>
                  <a:cubicBezTo>
                    <a:pt x="450" y="1403"/>
                    <a:pt x="453" y="1415"/>
                    <a:pt x="453" y="1434"/>
                  </a:cubicBezTo>
                  <a:cubicBezTo>
                    <a:pt x="453" y="1456"/>
                    <a:pt x="449" y="1477"/>
                    <a:pt x="444" y="1497"/>
                  </a:cubicBezTo>
                  <a:cubicBezTo>
                    <a:pt x="419" y="1520"/>
                    <a:pt x="403" y="1554"/>
                    <a:pt x="403" y="1592"/>
                  </a:cubicBezTo>
                  <a:cubicBezTo>
                    <a:pt x="403" y="1664"/>
                    <a:pt x="461" y="1722"/>
                    <a:pt x="532" y="1722"/>
                  </a:cubicBezTo>
                  <a:cubicBezTo>
                    <a:pt x="603" y="1722"/>
                    <a:pt x="661" y="1664"/>
                    <a:pt x="661" y="1592"/>
                  </a:cubicBezTo>
                  <a:cubicBezTo>
                    <a:pt x="661" y="1554"/>
                    <a:pt x="645" y="1520"/>
                    <a:pt x="620" y="1496"/>
                  </a:cubicBezTo>
                  <a:cubicBezTo>
                    <a:pt x="615" y="1477"/>
                    <a:pt x="610" y="1456"/>
                    <a:pt x="610" y="1434"/>
                  </a:cubicBezTo>
                  <a:cubicBezTo>
                    <a:pt x="610" y="1415"/>
                    <a:pt x="614" y="1403"/>
                    <a:pt x="618" y="1394"/>
                  </a:cubicBezTo>
                  <a:cubicBezTo>
                    <a:pt x="1067" y="1394"/>
                    <a:pt x="1067" y="1394"/>
                    <a:pt x="1067" y="1394"/>
                  </a:cubicBezTo>
                  <a:cubicBezTo>
                    <a:pt x="1067" y="945"/>
                    <a:pt x="1067" y="945"/>
                    <a:pt x="1067" y="945"/>
                  </a:cubicBezTo>
                  <a:cubicBezTo>
                    <a:pt x="1058" y="941"/>
                    <a:pt x="1046" y="938"/>
                    <a:pt x="1028" y="938"/>
                  </a:cubicBezTo>
                  <a:cubicBezTo>
                    <a:pt x="1006" y="938"/>
                    <a:pt x="985" y="942"/>
                    <a:pt x="965" y="947"/>
                  </a:cubicBezTo>
                  <a:cubicBezTo>
                    <a:pt x="942" y="973"/>
                    <a:pt x="908" y="989"/>
                    <a:pt x="870" y="989"/>
                  </a:cubicBezTo>
                  <a:cubicBezTo>
                    <a:pt x="798" y="989"/>
                    <a:pt x="739" y="931"/>
                    <a:pt x="739" y="859"/>
                  </a:cubicBezTo>
                  <a:cubicBezTo>
                    <a:pt x="739" y="788"/>
                    <a:pt x="798" y="730"/>
                    <a:pt x="870" y="730"/>
                  </a:cubicBezTo>
                  <a:cubicBezTo>
                    <a:pt x="907" y="730"/>
                    <a:pt x="941" y="746"/>
                    <a:pt x="965" y="771"/>
                  </a:cubicBezTo>
                  <a:cubicBezTo>
                    <a:pt x="984" y="776"/>
                    <a:pt x="1005" y="781"/>
                    <a:pt x="1028" y="781"/>
                  </a:cubicBezTo>
                  <a:cubicBezTo>
                    <a:pt x="1046" y="781"/>
                    <a:pt x="1058" y="777"/>
                    <a:pt x="1067" y="773"/>
                  </a:cubicBezTo>
                  <a:cubicBezTo>
                    <a:pt x="1067" y="328"/>
                    <a:pt x="1067" y="328"/>
                    <a:pt x="1067" y="328"/>
                  </a:cubicBezTo>
                  <a:cubicBezTo>
                    <a:pt x="1067" y="328"/>
                    <a:pt x="1067" y="328"/>
                    <a:pt x="1067" y="328"/>
                  </a:cubicBezTo>
                  <a:cubicBezTo>
                    <a:pt x="1067" y="328"/>
                    <a:pt x="1067" y="328"/>
                    <a:pt x="1067" y="328"/>
                  </a:cubicBezTo>
                  <a:cubicBezTo>
                    <a:pt x="621" y="328"/>
                    <a:pt x="621" y="328"/>
                    <a:pt x="621" y="328"/>
                  </a:cubicBezTo>
                  <a:cubicBezTo>
                    <a:pt x="617" y="319"/>
                    <a:pt x="614" y="306"/>
                    <a:pt x="614" y="288"/>
                  </a:cubicBezTo>
                  <a:cubicBezTo>
                    <a:pt x="614" y="266"/>
                    <a:pt x="618" y="245"/>
                    <a:pt x="624" y="225"/>
                  </a:cubicBezTo>
                  <a:cubicBezTo>
                    <a:pt x="649" y="201"/>
                    <a:pt x="664" y="168"/>
                    <a:pt x="664" y="130"/>
                  </a:cubicBezTo>
                  <a:cubicBezTo>
                    <a:pt x="664" y="58"/>
                    <a:pt x="606" y="0"/>
                    <a:pt x="535" y="0"/>
                  </a:cubicBezTo>
                </a:path>
              </a:pathLst>
            </a:custGeom>
            <a:solidFill>
              <a:srgbClr val="EFFB53"/>
            </a:solidFill>
            <a:ln w="12700">
              <a:solidFill>
                <a:srgbClr val="004E7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5"/>
            <p:cNvSpPr>
              <a:spLocks/>
            </p:cNvSpPr>
            <p:nvPr/>
          </p:nvSpPr>
          <p:spPr bwMode="auto">
            <a:xfrm rot="5400000">
              <a:off x="3417935" y="4269990"/>
              <a:ext cx="1385462" cy="2237841"/>
            </a:xfrm>
            <a:custGeom>
              <a:avLst/>
              <a:gdLst>
                <a:gd name="T0" fmla="*/ 535 w 1067"/>
                <a:gd name="T1" fmla="*/ 0 h 1722"/>
                <a:gd name="T2" fmla="*/ 406 w 1067"/>
                <a:gd name="T3" fmla="*/ 130 h 1722"/>
                <a:gd name="T4" fmla="*/ 447 w 1067"/>
                <a:gd name="T5" fmla="*/ 226 h 1722"/>
                <a:gd name="T6" fmla="*/ 457 w 1067"/>
                <a:gd name="T7" fmla="*/ 288 h 1722"/>
                <a:gd name="T8" fmla="*/ 449 w 1067"/>
                <a:gd name="T9" fmla="*/ 328 h 1722"/>
                <a:gd name="T10" fmla="*/ 0 w 1067"/>
                <a:gd name="T11" fmla="*/ 328 h 1722"/>
                <a:gd name="T12" fmla="*/ 0 w 1067"/>
                <a:gd name="T13" fmla="*/ 777 h 1722"/>
                <a:gd name="T14" fmla="*/ 40 w 1067"/>
                <a:gd name="T15" fmla="*/ 784 h 1722"/>
                <a:gd name="T16" fmla="*/ 102 w 1067"/>
                <a:gd name="T17" fmla="*/ 775 h 1722"/>
                <a:gd name="T18" fmla="*/ 197 w 1067"/>
                <a:gd name="T19" fmla="*/ 733 h 1722"/>
                <a:gd name="T20" fmla="*/ 328 w 1067"/>
                <a:gd name="T21" fmla="*/ 862 h 1722"/>
                <a:gd name="T22" fmla="*/ 197 w 1067"/>
                <a:gd name="T23" fmla="*/ 992 h 1722"/>
                <a:gd name="T24" fmla="*/ 102 w 1067"/>
                <a:gd name="T25" fmla="*/ 951 h 1722"/>
                <a:gd name="T26" fmla="*/ 40 w 1067"/>
                <a:gd name="T27" fmla="*/ 941 h 1722"/>
                <a:gd name="T28" fmla="*/ 0 w 1067"/>
                <a:gd name="T29" fmla="*/ 949 h 1722"/>
                <a:gd name="T30" fmla="*/ 0 w 1067"/>
                <a:gd name="T31" fmla="*/ 1394 h 1722"/>
                <a:gd name="T32" fmla="*/ 0 w 1067"/>
                <a:gd name="T33" fmla="*/ 1394 h 1722"/>
                <a:gd name="T34" fmla="*/ 0 w 1067"/>
                <a:gd name="T35" fmla="*/ 1394 h 1722"/>
                <a:gd name="T36" fmla="*/ 0 w 1067"/>
                <a:gd name="T37" fmla="*/ 1394 h 1722"/>
                <a:gd name="T38" fmla="*/ 0 w 1067"/>
                <a:gd name="T39" fmla="*/ 1394 h 1722"/>
                <a:gd name="T40" fmla="*/ 446 w 1067"/>
                <a:gd name="T41" fmla="*/ 1394 h 1722"/>
                <a:gd name="T42" fmla="*/ 453 w 1067"/>
                <a:gd name="T43" fmla="*/ 1434 h 1722"/>
                <a:gd name="T44" fmla="*/ 444 w 1067"/>
                <a:gd name="T45" fmla="*/ 1497 h 1722"/>
                <a:gd name="T46" fmla="*/ 403 w 1067"/>
                <a:gd name="T47" fmla="*/ 1592 h 1722"/>
                <a:gd name="T48" fmla="*/ 532 w 1067"/>
                <a:gd name="T49" fmla="*/ 1722 h 1722"/>
                <a:gd name="T50" fmla="*/ 661 w 1067"/>
                <a:gd name="T51" fmla="*/ 1592 h 1722"/>
                <a:gd name="T52" fmla="*/ 620 w 1067"/>
                <a:gd name="T53" fmla="*/ 1496 h 1722"/>
                <a:gd name="T54" fmla="*/ 610 w 1067"/>
                <a:gd name="T55" fmla="*/ 1434 h 1722"/>
                <a:gd name="T56" fmla="*/ 618 w 1067"/>
                <a:gd name="T57" fmla="*/ 1394 h 1722"/>
                <a:gd name="T58" fmla="*/ 1067 w 1067"/>
                <a:gd name="T59" fmla="*/ 1394 h 1722"/>
                <a:gd name="T60" fmla="*/ 1067 w 1067"/>
                <a:gd name="T61" fmla="*/ 945 h 1722"/>
                <a:gd name="T62" fmla="*/ 1028 w 1067"/>
                <a:gd name="T63" fmla="*/ 938 h 1722"/>
                <a:gd name="T64" fmla="*/ 965 w 1067"/>
                <a:gd name="T65" fmla="*/ 947 h 1722"/>
                <a:gd name="T66" fmla="*/ 870 w 1067"/>
                <a:gd name="T67" fmla="*/ 989 h 1722"/>
                <a:gd name="T68" fmla="*/ 739 w 1067"/>
                <a:gd name="T69" fmla="*/ 859 h 1722"/>
                <a:gd name="T70" fmla="*/ 870 w 1067"/>
                <a:gd name="T71" fmla="*/ 730 h 1722"/>
                <a:gd name="T72" fmla="*/ 965 w 1067"/>
                <a:gd name="T73" fmla="*/ 771 h 1722"/>
                <a:gd name="T74" fmla="*/ 1028 w 1067"/>
                <a:gd name="T75" fmla="*/ 781 h 1722"/>
                <a:gd name="T76" fmla="*/ 1067 w 1067"/>
                <a:gd name="T77" fmla="*/ 773 h 1722"/>
                <a:gd name="T78" fmla="*/ 1067 w 1067"/>
                <a:gd name="T79" fmla="*/ 328 h 1722"/>
                <a:gd name="T80" fmla="*/ 1067 w 1067"/>
                <a:gd name="T81" fmla="*/ 328 h 1722"/>
                <a:gd name="T82" fmla="*/ 1067 w 1067"/>
                <a:gd name="T83" fmla="*/ 328 h 1722"/>
                <a:gd name="T84" fmla="*/ 621 w 1067"/>
                <a:gd name="T85" fmla="*/ 328 h 1722"/>
                <a:gd name="T86" fmla="*/ 614 w 1067"/>
                <a:gd name="T87" fmla="*/ 288 h 1722"/>
                <a:gd name="T88" fmla="*/ 624 w 1067"/>
                <a:gd name="T89" fmla="*/ 225 h 1722"/>
                <a:gd name="T90" fmla="*/ 664 w 1067"/>
                <a:gd name="T91" fmla="*/ 130 h 1722"/>
                <a:gd name="T92" fmla="*/ 535 w 1067"/>
                <a:gd name="T93" fmla="*/ 0 h 17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67"/>
                <a:gd name="T142" fmla="*/ 0 h 1722"/>
                <a:gd name="T143" fmla="*/ 1067 w 1067"/>
                <a:gd name="T144" fmla="*/ 1722 h 172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67" h="1722">
                  <a:moveTo>
                    <a:pt x="535" y="0"/>
                  </a:moveTo>
                  <a:cubicBezTo>
                    <a:pt x="464" y="0"/>
                    <a:pt x="406" y="58"/>
                    <a:pt x="406" y="130"/>
                  </a:cubicBezTo>
                  <a:cubicBezTo>
                    <a:pt x="406" y="168"/>
                    <a:pt x="422" y="202"/>
                    <a:pt x="447" y="226"/>
                  </a:cubicBezTo>
                  <a:cubicBezTo>
                    <a:pt x="452" y="245"/>
                    <a:pt x="457" y="266"/>
                    <a:pt x="457" y="288"/>
                  </a:cubicBezTo>
                  <a:cubicBezTo>
                    <a:pt x="457" y="306"/>
                    <a:pt x="453" y="319"/>
                    <a:pt x="449" y="328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0" y="777"/>
                    <a:pt x="0" y="777"/>
                    <a:pt x="0" y="777"/>
                  </a:cubicBezTo>
                  <a:cubicBezTo>
                    <a:pt x="9" y="781"/>
                    <a:pt x="21" y="784"/>
                    <a:pt x="40" y="784"/>
                  </a:cubicBezTo>
                  <a:cubicBezTo>
                    <a:pt x="62" y="784"/>
                    <a:pt x="83" y="780"/>
                    <a:pt x="102" y="775"/>
                  </a:cubicBezTo>
                  <a:cubicBezTo>
                    <a:pt x="126" y="749"/>
                    <a:pt x="160" y="733"/>
                    <a:pt x="197" y="733"/>
                  </a:cubicBezTo>
                  <a:cubicBezTo>
                    <a:pt x="270" y="733"/>
                    <a:pt x="328" y="791"/>
                    <a:pt x="328" y="862"/>
                  </a:cubicBezTo>
                  <a:cubicBezTo>
                    <a:pt x="328" y="934"/>
                    <a:pt x="270" y="992"/>
                    <a:pt x="197" y="992"/>
                  </a:cubicBezTo>
                  <a:cubicBezTo>
                    <a:pt x="160" y="992"/>
                    <a:pt x="126" y="976"/>
                    <a:pt x="102" y="951"/>
                  </a:cubicBezTo>
                  <a:cubicBezTo>
                    <a:pt x="83" y="946"/>
                    <a:pt x="62" y="941"/>
                    <a:pt x="40" y="941"/>
                  </a:cubicBezTo>
                  <a:cubicBezTo>
                    <a:pt x="21" y="941"/>
                    <a:pt x="9" y="944"/>
                    <a:pt x="0" y="949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446" y="1394"/>
                    <a:pt x="446" y="1394"/>
                    <a:pt x="446" y="1394"/>
                  </a:cubicBezTo>
                  <a:cubicBezTo>
                    <a:pt x="450" y="1403"/>
                    <a:pt x="453" y="1415"/>
                    <a:pt x="453" y="1434"/>
                  </a:cubicBezTo>
                  <a:cubicBezTo>
                    <a:pt x="453" y="1456"/>
                    <a:pt x="449" y="1477"/>
                    <a:pt x="444" y="1497"/>
                  </a:cubicBezTo>
                  <a:cubicBezTo>
                    <a:pt x="419" y="1520"/>
                    <a:pt x="403" y="1554"/>
                    <a:pt x="403" y="1592"/>
                  </a:cubicBezTo>
                  <a:cubicBezTo>
                    <a:pt x="403" y="1664"/>
                    <a:pt x="461" y="1722"/>
                    <a:pt x="532" y="1722"/>
                  </a:cubicBezTo>
                  <a:cubicBezTo>
                    <a:pt x="603" y="1722"/>
                    <a:pt x="661" y="1664"/>
                    <a:pt x="661" y="1592"/>
                  </a:cubicBezTo>
                  <a:cubicBezTo>
                    <a:pt x="661" y="1554"/>
                    <a:pt x="645" y="1520"/>
                    <a:pt x="620" y="1496"/>
                  </a:cubicBezTo>
                  <a:cubicBezTo>
                    <a:pt x="615" y="1477"/>
                    <a:pt x="610" y="1456"/>
                    <a:pt x="610" y="1434"/>
                  </a:cubicBezTo>
                  <a:cubicBezTo>
                    <a:pt x="610" y="1415"/>
                    <a:pt x="614" y="1403"/>
                    <a:pt x="618" y="1394"/>
                  </a:cubicBezTo>
                  <a:cubicBezTo>
                    <a:pt x="1067" y="1394"/>
                    <a:pt x="1067" y="1394"/>
                    <a:pt x="1067" y="1394"/>
                  </a:cubicBezTo>
                  <a:cubicBezTo>
                    <a:pt x="1067" y="945"/>
                    <a:pt x="1067" y="945"/>
                    <a:pt x="1067" y="945"/>
                  </a:cubicBezTo>
                  <a:cubicBezTo>
                    <a:pt x="1058" y="941"/>
                    <a:pt x="1046" y="938"/>
                    <a:pt x="1028" y="938"/>
                  </a:cubicBezTo>
                  <a:cubicBezTo>
                    <a:pt x="1006" y="938"/>
                    <a:pt x="985" y="942"/>
                    <a:pt x="965" y="947"/>
                  </a:cubicBezTo>
                  <a:cubicBezTo>
                    <a:pt x="942" y="973"/>
                    <a:pt x="908" y="989"/>
                    <a:pt x="870" y="989"/>
                  </a:cubicBezTo>
                  <a:cubicBezTo>
                    <a:pt x="798" y="989"/>
                    <a:pt x="739" y="931"/>
                    <a:pt x="739" y="859"/>
                  </a:cubicBezTo>
                  <a:cubicBezTo>
                    <a:pt x="739" y="788"/>
                    <a:pt x="798" y="730"/>
                    <a:pt x="870" y="730"/>
                  </a:cubicBezTo>
                  <a:cubicBezTo>
                    <a:pt x="907" y="730"/>
                    <a:pt x="941" y="746"/>
                    <a:pt x="965" y="771"/>
                  </a:cubicBezTo>
                  <a:cubicBezTo>
                    <a:pt x="984" y="776"/>
                    <a:pt x="1005" y="781"/>
                    <a:pt x="1028" y="781"/>
                  </a:cubicBezTo>
                  <a:cubicBezTo>
                    <a:pt x="1046" y="781"/>
                    <a:pt x="1058" y="777"/>
                    <a:pt x="1067" y="773"/>
                  </a:cubicBezTo>
                  <a:cubicBezTo>
                    <a:pt x="1067" y="328"/>
                    <a:pt x="1067" y="328"/>
                    <a:pt x="1067" y="328"/>
                  </a:cubicBezTo>
                  <a:cubicBezTo>
                    <a:pt x="1067" y="328"/>
                    <a:pt x="1067" y="328"/>
                    <a:pt x="1067" y="328"/>
                  </a:cubicBezTo>
                  <a:cubicBezTo>
                    <a:pt x="1067" y="328"/>
                    <a:pt x="1067" y="328"/>
                    <a:pt x="1067" y="328"/>
                  </a:cubicBezTo>
                  <a:cubicBezTo>
                    <a:pt x="621" y="328"/>
                    <a:pt x="621" y="328"/>
                    <a:pt x="621" y="328"/>
                  </a:cubicBezTo>
                  <a:cubicBezTo>
                    <a:pt x="617" y="319"/>
                    <a:pt x="614" y="306"/>
                    <a:pt x="614" y="288"/>
                  </a:cubicBezTo>
                  <a:cubicBezTo>
                    <a:pt x="614" y="266"/>
                    <a:pt x="618" y="245"/>
                    <a:pt x="624" y="225"/>
                  </a:cubicBezTo>
                  <a:cubicBezTo>
                    <a:pt x="649" y="201"/>
                    <a:pt x="664" y="168"/>
                    <a:pt x="664" y="130"/>
                  </a:cubicBezTo>
                  <a:cubicBezTo>
                    <a:pt x="664" y="58"/>
                    <a:pt x="606" y="0"/>
                    <a:pt x="535" y="0"/>
                  </a:cubicBezTo>
                </a:path>
              </a:pathLst>
            </a:custGeom>
            <a:solidFill>
              <a:srgbClr val="EFFB53"/>
            </a:solidFill>
            <a:ln w="12700">
              <a:solidFill>
                <a:srgbClr val="004E7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5"/>
            <p:cNvSpPr>
              <a:spLocks/>
            </p:cNvSpPr>
            <p:nvPr/>
          </p:nvSpPr>
          <p:spPr bwMode="auto">
            <a:xfrm rot="5400000">
              <a:off x="4807377" y="2886633"/>
              <a:ext cx="1387567" cy="2239947"/>
            </a:xfrm>
            <a:custGeom>
              <a:avLst/>
              <a:gdLst>
                <a:gd name="T0" fmla="*/ 535 w 1067"/>
                <a:gd name="T1" fmla="*/ 0 h 1722"/>
                <a:gd name="T2" fmla="*/ 406 w 1067"/>
                <a:gd name="T3" fmla="*/ 130 h 1722"/>
                <a:gd name="T4" fmla="*/ 447 w 1067"/>
                <a:gd name="T5" fmla="*/ 226 h 1722"/>
                <a:gd name="T6" fmla="*/ 457 w 1067"/>
                <a:gd name="T7" fmla="*/ 288 h 1722"/>
                <a:gd name="T8" fmla="*/ 449 w 1067"/>
                <a:gd name="T9" fmla="*/ 328 h 1722"/>
                <a:gd name="T10" fmla="*/ 0 w 1067"/>
                <a:gd name="T11" fmla="*/ 328 h 1722"/>
                <a:gd name="T12" fmla="*/ 0 w 1067"/>
                <a:gd name="T13" fmla="*/ 777 h 1722"/>
                <a:gd name="T14" fmla="*/ 40 w 1067"/>
                <a:gd name="T15" fmla="*/ 784 h 1722"/>
                <a:gd name="T16" fmla="*/ 102 w 1067"/>
                <a:gd name="T17" fmla="*/ 775 h 1722"/>
                <a:gd name="T18" fmla="*/ 197 w 1067"/>
                <a:gd name="T19" fmla="*/ 733 h 1722"/>
                <a:gd name="T20" fmla="*/ 328 w 1067"/>
                <a:gd name="T21" fmla="*/ 862 h 1722"/>
                <a:gd name="T22" fmla="*/ 197 w 1067"/>
                <a:gd name="T23" fmla="*/ 992 h 1722"/>
                <a:gd name="T24" fmla="*/ 102 w 1067"/>
                <a:gd name="T25" fmla="*/ 951 h 1722"/>
                <a:gd name="T26" fmla="*/ 40 w 1067"/>
                <a:gd name="T27" fmla="*/ 941 h 1722"/>
                <a:gd name="T28" fmla="*/ 0 w 1067"/>
                <a:gd name="T29" fmla="*/ 949 h 1722"/>
                <a:gd name="T30" fmla="*/ 0 w 1067"/>
                <a:gd name="T31" fmla="*/ 1394 h 1722"/>
                <a:gd name="T32" fmla="*/ 0 w 1067"/>
                <a:gd name="T33" fmla="*/ 1394 h 1722"/>
                <a:gd name="T34" fmla="*/ 0 w 1067"/>
                <a:gd name="T35" fmla="*/ 1394 h 1722"/>
                <a:gd name="T36" fmla="*/ 0 w 1067"/>
                <a:gd name="T37" fmla="*/ 1394 h 1722"/>
                <a:gd name="T38" fmla="*/ 0 w 1067"/>
                <a:gd name="T39" fmla="*/ 1394 h 1722"/>
                <a:gd name="T40" fmla="*/ 446 w 1067"/>
                <a:gd name="T41" fmla="*/ 1394 h 1722"/>
                <a:gd name="T42" fmla="*/ 453 w 1067"/>
                <a:gd name="T43" fmla="*/ 1434 h 1722"/>
                <a:gd name="T44" fmla="*/ 444 w 1067"/>
                <a:gd name="T45" fmla="*/ 1497 h 1722"/>
                <a:gd name="T46" fmla="*/ 403 w 1067"/>
                <a:gd name="T47" fmla="*/ 1592 h 1722"/>
                <a:gd name="T48" fmla="*/ 532 w 1067"/>
                <a:gd name="T49" fmla="*/ 1722 h 1722"/>
                <a:gd name="T50" fmla="*/ 661 w 1067"/>
                <a:gd name="T51" fmla="*/ 1592 h 1722"/>
                <a:gd name="T52" fmla="*/ 620 w 1067"/>
                <a:gd name="T53" fmla="*/ 1496 h 1722"/>
                <a:gd name="T54" fmla="*/ 610 w 1067"/>
                <a:gd name="T55" fmla="*/ 1434 h 1722"/>
                <a:gd name="T56" fmla="*/ 618 w 1067"/>
                <a:gd name="T57" fmla="*/ 1394 h 1722"/>
                <a:gd name="T58" fmla="*/ 1067 w 1067"/>
                <a:gd name="T59" fmla="*/ 1394 h 1722"/>
                <a:gd name="T60" fmla="*/ 1067 w 1067"/>
                <a:gd name="T61" fmla="*/ 945 h 1722"/>
                <a:gd name="T62" fmla="*/ 1028 w 1067"/>
                <a:gd name="T63" fmla="*/ 938 h 1722"/>
                <a:gd name="T64" fmla="*/ 965 w 1067"/>
                <a:gd name="T65" fmla="*/ 947 h 1722"/>
                <a:gd name="T66" fmla="*/ 870 w 1067"/>
                <a:gd name="T67" fmla="*/ 989 h 1722"/>
                <a:gd name="T68" fmla="*/ 739 w 1067"/>
                <a:gd name="T69" fmla="*/ 859 h 1722"/>
                <a:gd name="T70" fmla="*/ 870 w 1067"/>
                <a:gd name="T71" fmla="*/ 730 h 1722"/>
                <a:gd name="T72" fmla="*/ 965 w 1067"/>
                <a:gd name="T73" fmla="*/ 771 h 1722"/>
                <a:gd name="T74" fmla="*/ 1028 w 1067"/>
                <a:gd name="T75" fmla="*/ 781 h 1722"/>
                <a:gd name="T76" fmla="*/ 1067 w 1067"/>
                <a:gd name="T77" fmla="*/ 773 h 1722"/>
                <a:gd name="T78" fmla="*/ 1067 w 1067"/>
                <a:gd name="T79" fmla="*/ 328 h 1722"/>
                <a:gd name="T80" fmla="*/ 1067 w 1067"/>
                <a:gd name="T81" fmla="*/ 328 h 1722"/>
                <a:gd name="T82" fmla="*/ 1067 w 1067"/>
                <a:gd name="T83" fmla="*/ 328 h 1722"/>
                <a:gd name="T84" fmla="*/ 621 w 1067"/>
                <a:gd name="T85" fmla="*/ 328 h 1722"/>
                <a:gd name="T86" fmla="*/ 614 w 1067"/>
                <a:gd name="T87" fmla="*/ 288 h 1722"/>
                <a:gd name="T88" fmla="*/ 624 w 1067"/>
                <a:gd name="T89" fmla="*/ 225 h 1722"/>
                <a:gd name="T90" fmla="*/ 664 w 1067"/>
                <a:gd name="T91" fmla="*/ 130 h 1722"/>
                <a:gd name="T92" fmla="*/ 535 w 1067"/>
                <a:gd name="T93" fmla="*/ 0 h 17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67"/>
                <a:gd name="T142" fmla="*/ 0 h 1722"/>
                <a:gd name="T143" fmla="*/ 1067 w 1067"/>
                <a:gd name="T144" fmla="*/ 1722 h 172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67" h="1722">
                  <a:moveTo>
                    <a:pt x="535" y="0"/>
                  </a:moveTo>
                  <a:cubicBezTo>
                    <a:pt x="464" y="0"/>
                    <a:pt x="406" y="58"/>
                    <a:pt x="406" y="130"/>
                  </a:cubicBezTo>
                  <a:cubicBezTo>
                    <a:pt x="406" y="168"/>
                    <a:pt x="422" y="202"/>
                    <a:pt x="447" y="226"/>
                  </a:cubicBezTo>
                  <a:cubicBezTo>
                    <a:pt x="452" y="245"/>
                    <a:pt x="457" y="266"/>
                    <a:pt x="457" y="288"/>
                  </a:cubicBezTo>
                  <a:cubicBezTo>
                    <a:pt x="457" y="306"/>
                    <a:pt x="453" y="319"/>
                    <a:pt x="449" y="328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0" y="777"/>
                    <a:pt x="0" y="777"/>
                    <a:pt x="0" y="777"/>
                  </a:cubicBezTo>
                  <a:cubicBezTo>
                    <a:pt x="9" y="781"/>
                    <a:pt x="21" y="784"/>
                    <a:pt x="40" y="784"/>
                  </a:cubicBezTo>
                  <a:cubicBezTo>
                    <a:pt x="62" y="784"/>
                    <a:pt x="83" y="780"/>
                    <a:pt x="102" y="775"/>
                  </a:cubicBezTo>
                  <a:cubicBezTo>
                    <a:pt x="126" y="749"/>
                    <a:pt x="160" y="733"/>
                    <a:pt x="197" y="733"/>
                  </a:cubicBezTo>
                  <a:cubicBezTo>
                    <a:pt x="270" y="733"/>
                    <a:pt x="328" y="791"/>
                    <a:pt x="328" y="862"/>
                  </a:cubicBezTo>
                  <a:cubicBezTo>
                    <a:pt x="328" y="934"/>
                    <a:pt x="270" y="992"/>
                    <a:pt x="197" y="992"/>
                  </a:cubicBezTo>
                  <a:cubicBezTo>
                    <a:pt x="160" y="992"/>
                    <a:pt x="126" y="976"/>
                    <a:pt x="102" y="951"/>
                  </a:cubicBezTo>
                  <a:cubicBezTo>
                    <a:pt x="83" y="946"/>
                    <a:pt x="62" y="941"/>
                    <a:pt x="40" y="941"/>
                  </a:cubicBezTo>
                  <a:cubicBezTo>
                    <a:pt x="21" y="941"/>
                    <a:pt x="9" y="944"/>
                    <a:pt x="0" y="949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446" y="1394"/>
                    <a:pt x="446" y="1394"/>
                    <a:pt x="446" y="1394"/>
                  </a:cubicBezTo>
                  <a:cubicBezTo>
                    <a:pt x="450" y="1403"/>
                    <a:pt x="453" y="1415"/>
                    <a:pt x="453" y="1434"/>
                  </a:cubicBezTo>
                  <a:cubicBezTo>
                    <a:pt x="453" y="1456"/>
                    <a:pt x="449" y="1477"/>
                    <a:pt x="444" y="1497"/>
                  </a:cubicBezTo>
                  <a:cubicBezTo>
                    <a:pt x="419" y="1520"/>
                    <a:pt x="403" y="1554"/>
                    <a:pt x="403" y="1592"/>
                  </a:cubicBezTo>
                  <a:cubicBezTo>
                    <a:pt x="403" y="1664"/>
                    <a:pt x="461" y="1722"/>
                    <a:pt x="532" y="1722"/>
                  </a:cubicBezTo>
                  <a:cubicBezTo>
                    <a:pt x="603" y="1722"/>
                    <a:pt x="661" y="1664"/>
                    <a:pt x="661" y="1592"/>
                  </a:cubicBezTo>
                  <a:cubicBezTo>
                    <a:pt x="661" y="1554"/>
                    <a:pt x="645" y="1520"/>
                    <a:pt x="620" y="1496"/>
                  </a:cubicBezTo>
                  <a:cubicBezTo>
                    <a:pt x="615" y="1477"/>
                    <a:pt x="610" y="1456"/>
                    <a:pt x="610" y="1434"/>
                  </a:cubicBezTo>
                  <a:cubicBezTo>
                    <a:pt x="610" y="1415"/>
                    <a:pt x="614" y="1403"/>
                    <a:pt x="618" y="1394"/>
                  </a:cubicBezTo>
                  <a:cubicBezTo>
                    <a:pt x="1067" y="1394"/>
                    <a:pt x="1067" y="1394"/>
                    <a:pt x="1067" y="1394"/>
                  </a:cubicBezTo>
                  <a:cubicBezTo>
                    <a:pt x="1067" y="945"/>
                    <a:pt x="1067" y="945"/>
                    <a:pt x="1067" y="945"/>
                  </a:cubicBezTo>
                  <a:cubicBezTo>
                    <a:pt x="1058" y="941"/>
                    <a:pt x="1046" y="938"/>
                    <a:pt x="1028" y="938"/>
                  </a:cubicBezTo>
                  <a:cubicBezTo>
                    <a:pt x="1006" y="938"/>
                    <a:pt x="985" y="942"/>
                    <a:pt x="965" y="947"/>
                  </a:cubicBezTo>
                  <a:cubicBezTo>
                    <a:pt x="942" y="973"/>
                    <a:pt x="908" y="989"/>
                    <a:pt x="870" y="989"/>
                  </a:cubicBezTo>
                  <a:cubicBezTo>
                    <a:pt x="798" y="989"/>
                    <a:pt x="739" y="931"/>
                    <a:pt x="739" y="859"/>
                  </a:cubicBezTo>
                  <a:cubicBezTo>
                    <a:pt x="739" y="788"/>
                    <a:pt x="798" y="730"/>
                    <a:pt x="870" y="730"/>
                  </a:cubicBezTo>
                  <a:cubicBezTo>
                    <a:pt x="907" y="730"/>
                    <a:pt x="941" y="746"/>
                    <a:pt x="965" y="771"/>
                  </a:cubicBezTo>
                  <a:cubicBezTo>
                    <a:pt x="984" y="776"/>
                    <a:pt x="1005" y="781"/>
                    <a:pt x="1028" y="781"/>
                  </a:cubicBezTo>
                  <a:cubicBezTo>
                    <a:pt x="1046" y="781"/>
                    <a:pt x="1058" y="777"/>
                    <a:pt x="1067" y="773"/>
                  </a:cubicBezTo>
                  <a:cubicBezTo>
                    <a:pt x="1067" y="328"/>
                    <a:pt x="1067" y="328"/>
                    <a:pt x="1067" y="328"/>
                  </a:cubicBezTo>
                  <a:cubicBezTo>
                    <a:pt x="1067" y="328"/>
                    <a:pt x="1067" y="328"/>
                    <a:pt x="1067" y="328"/>
                  </a:cubicBezTo>
                  <a:cubicBezTo>
                    <a:pt x="1067" y="328"/>
                    <a:pt x="1067" y="328"/>
                    <a:pt x="1067" y="328"/>
                  </a:cubicBezTo>
                  <a:cubicBezTo>
                    <a:pt x="621" y="328"/>
                    <a:pt x="621" y="328"/>
                    <a:pt x="621" y="328"/>
                  </a:cubicBezTo>
                  <a:cubicBezTo>
                    <a:pt x="617" y="319"/>
                    <a:pt x="614" y="306"/>
                    <a:pt x="614" y="288"/>
                  </a:cubicBezTo>
                  <a:cubicBezTo>
                    <a:pt x="614" y="266"/>
                    <a:pt x="618" y="245"/>
                    <a:pt x="624" y="225"/>
                  </a:cubicBezTo>
                  <a:cubicBezTo>
                    <a:pt x="649" y="201"/>
                    <a:pt x="664" y="168"/>
                    <a:pt x="664" y="130"/>
                  </a:cubicBezTo>
                  <a:cubicBezTo>
                    <a:pt x="664" y="58"/>
                    <a:pt x="606" y="0"/>
                    <a:pt x="535" y="0"/>
                  </a:cubicBezTo>
                </a:path>
              </a:pathLst>
            </a:custGeom>
            <a:solidFill>
              <a:srgbClr val="EFFB53"/>
            </a:solidFill>
            <a:ln w="12700">
              <a:solidFill>
                <a:srgbClr val="004E7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5"/>
            <p:cNvSpPr>
              <a:spLocks/>
            </p:cNvSpPr>
            <p:nvPr/>
          </p:nvSpPr>
          <p:spPr bwMode="auto">
            <a:xfrm>
              <a:off x="4808545" y="1489404"/>
              <a:ext cx="1385231" cy="2240322"/>
            </a:xfrm>
            <a:custGeom>
              <a:avLst/>
              <a:gdLst>
                <a:gd name="T0" fmla="*/ 535 w 1067"/>
                <a:gd name="T1" fmla="*/ 0 h 1722"/>
                <a:gd name="T2" fmla="*/ 406 w 1067"/>
                <a:gd name="T3" fmla="*/ 130 h 1722"/>
                <a:gd name="T4" fmla="*/ 447 w 1067"/>
                <a:gd name="T5" fmla="*/ 226 h 1722"/>
                <a:gd name="T6" fmla="*/ 457 w 1067"/>
                <a:gd name="T7" fmla="*/ 288 h 1722"/>
                <a:gd name="T8" fmla="*/ 449 w 1067"/>
                <a:gd name="T9" fmla="*/ 328 h 1722"/>
                <a:gd name="T10" fmla="*/ 0 w 1067"/>
                <a:gd name="T11" fmla="*/ 328 h 1722"/>
                <a:gd name="T12" fmla="*/ 0 w 1067"/>
                <a:gd name="T13" fmla="*/ 777 h 1722"/>
                <a:gd name="T14" fmla="*/ 40 w 1067"/>
                <a:gd name="T15" fmla="*/ 784 h 1722"/>
                <a:gd name="T16" fmla="*/ 102 w 1067"/>
                <a:gd name="T17" fmla="*/ 775 h 1722"/>
                <a:gd name="T18" fmla="*/ 197 w 1067"/>
                <a:gd name="T19" fmla="*/ 733 h 1722"/>
                <a:gd name="T20" fmla="*/ 328 w 1067"/>
                <a:gd name="T21" fmla="*/ 862 h 1722"/>
                <a:gd name="T22" fmla="*/ 197 w 1067"/>
                <a:gd name="T23" fmla="*/ 992 h 1722"/>
                <a:gd name="T24" fmla="*/ 102 w 1067"/>
                <a:gd name="T25" fmla="*/ 951 h 1722"/>
                <a:gd name="T26" fmla="*/ 40 w 1067"/>
                <a:gd name="T27" fmla="*/ 941 h 1722"/>
                <a:gd name="T28" fmla="*/ 0 w 1067"/>
                <a:gd name="T29" fmla="*/ 949 h 1722"/>
                <a:gd name="T30" fmla="*/ 0 w 1067"/>
                <a:gd name="T31" fmla="*/ 1394 h 1722"/>
                <a:gd name="T32" fmla="*/ 0 w 1067"/>
                <a:gd name="T33" fmla="*/ 1394 h 1722"/>
                <a:gd name="T34" fmla="*/ 0 w 1067"/>
                <a:gd name="T35" fmla="*/ 1394 h 1722"/>
                <a:gd name="T36" fmla="*/ 0 w 1067"/>
                <a:gd name="T37" fmla="*/ 1394 h 1722"/>
                <a:gd name="T38" fmla="*/ 0 w 1067"/>
                <a:gd name="T39" fmla="*/ 1394 h 1722"/>
                <a:gd name="T40" fmla="*/ 446 w 1067"/>
                <a:gd name="T41" fmla="*/ 1394 h 1722"/>
                <a:gd name="T42" fmla="*/ 453 w 1067"/>
                <a:gd name="T43" fmla="*/ 1434 h 1722"/>
                <a:gd name="T44" fmla="*/ 444 w 1067"/>
                <a:gd name="T45" fmla="*/ 1497 h 1722"/>
                <a:gd name="T46" fmla="*/ 403 w 1067"/>
                <a:gd name="T47" fmla="*/ 1592 h 1722"/>
                <a:gd name="T48" fmla="*/ 532 w 1067"/>
                <a:gd name="T49" fmla="*/ 1722 h 1722"/>
                <a:gd name="T50" fmla="*/ 661 w 1067"/>
                <a:gd name="T51" fmla="*/ 1592 h 1722"/>
                <a:gd name="T52" fmla="*/ 620 w 1067"/>
                <a:gd name="T53" fmla="*/ 1496 h 1722"/>
                <a:gd name="T54" fmla="*/ 610 w 1067"/>
                <a:gd name="T55" fmla="*/ 1434 h 1722"/>
                <a:gd name="T56" fmla="*/ 618 w 1067"/>
                <a:gd name="T57" fmla="*/ 1394 h 1722"/>
                <a:gd name="T58" fmla="*/ 1067 w 1067"/>
                <a:gd name="T59" fmla="*/ 1394 h 1722"/>
                <a:gd name="T60" fmla="*/ 1067 w 1067"/>
                <a:gd name="T61" fmla="*/ 945 h 1722"/>
                <a:gd name="T62" fmla="*/ 1028 w 1067"/>
                <a:gd name="T63" fmla="*/ 938 h 1722"/>
                <a:gd name="T64" fmla="*/ 965 w 1067"/>
                <a:gd name="T65" fmla="*/ 947 h 1722"/>
                <a:gd name="T66" fmla="*/ 870 w 1067"/>
                <a:gd name="T67" fmla="*/ 989 h 1722"/>
                <a:gd name="T68" fmla="*/ 739 w 1067"/>
                <a:gd name="T69" fmla="*/ 859 h 1722"/>
                <a:gd name="T70" fmla="*/ 870 w 1067"/>
                <a:gd name="T71" fmla="*/ 730 h 1722"/>
                <a:gd name="T72" fmla="*/ 965 w 1067"/>
                <a:gd name="T73" fmla="*/ 771 h 1722"/>
                <a:gd name="T74" fmla="*/ 1028 w 1067"/>
                <a:gd name="T75" fmla="*/ 781 h 1722"/>
                <a:gd name="T76" fmla="*/ 1067 w 1067"/>
                <a:gd name="T77" fmla="*/ 773 h 1722"/>
                <a:gd name="T78" fmla="*/ 1067 w 1067"/>
                <a:gd name="T79" fmla="*/ 328 h 1722"/>
                <a:gd name="T80" fmla="*/ 1067 w 1067"/>
                <a:gd name="T81" fmla="*/ 328 h 1722"/>
                <a:gd name="T82" fmla="*/ 1067 w 1067"/>
                <a:gd name="T83" fmla="*/ 328 h 1722"/>
                <a:gd name="T84" fmla="*/ 621 w 1067"/>
                <a:gd name="T85" fmla="*/ 328 h 1722"/>
                <a:gd name="T86" fmla="*/ 614 w 1067"/>
                <a:gd name="T87" fmla="*/ 288 h 1722"/>
                <a:gd name="T88" fmla="*/ 624 w 1067"/>
                <a:gd name="T89" fmla="*/ 225 h 1722"/>
                <a:gd name="T90" fmla="*/ 664 w 1067"/>
                <a:gd name="T91" fmla="*/ 130 h 1722"/>
                <a:gd name="T92" fmla="*/ 535 w 1067"/>
                <a:gd name="T93" fmla="*/ 0 h 17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67"/>
                <a:gd name="T142" fmla="*/ 0 h 1722"/>
                <a:gd name="T143" fmla="*/ 1067 w 1067"/>
                <a:gd name="T144" fmla="*/ 1722 h 172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67" h="1722">
                  <a:moveTo>
                    <a:pt x="535" y="0"/>
                  </a:moveTo>
                  <a:cubicBezTo>
                    <a:pt x="464" y="0"/>
                    <a:pt x="406" y="58"/>
                    <a:pt x="406" y="130"/>
                  </a:cubicBezTo>
                  <a:cubicBezTo>
                    <a:pt x="406" y="168"/>
                    <a:pt x="422" y="202"/>
                    <a:pt x="447" y="226"/>
                  </a:cubicBezTo>
                  <a:cubicBezTo>
                    <a:pt x="452" y="245"/>
                    <a:pt x="457" y="266"/>
                    <a:pt x="457" y="288"/>
                  </a:cubicBezTo>
                  <a:cubicBezTo>
                    <a:pt x="457" y="306"/>
                    <a:pt x="453" y="319"/>
                    <a:pt x="449" y="328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0" y="777"/>
                    <a:pt x="0" y="777"/>
                    <a:pt x="0" y="777"/>
                  </a:cubicBezTo>
                  <a:cubicBezTo>
                    <a:pt x="9" y="781"/>
                    <a:pt x="21" y="784"/>
                    <a:pt x="40" y="784"/>
                  </a:cubicBezTo>
                  <a:cubicBezTo>
                    <a:pt x="62" y="784"/>
                    <a:pt x="83" y="780"/>
                    <a:pt x="102" y="775"/>
                  </a:cubicBezTo>
                  <a:cubicBezTo>
                    <a:pt x="126" y="749"/>
                    <a:pt x="160" y="733"/>
                    <a:pt x="197" y="733"/>
                  </a:cubicBezTo>
                  <a:cubicBezTo>
                    <a:pt x="270" y="733"/>
                    <a:pt x="328" y="791"/>
                    <a:pt x="328" y="862"/>
                  </a:cubicBezTo>
                  <a:cubicBezTo>
                    <a:pt x="328" y="934"/>
                    <a:pt x="270" y="992"/>
                    <a:pt x="197" y="992"/>
                  </a:cubicBezTo>
                  <a:cubicBezTo>
                    <a:pt x="160" y="992"/>
                    <a:pt x="126" y="976"/>
                    <a:pt x="102" y="951"/>
                  </a:cubicBezTo>
                  <a:cubicBezTo>
                    <a:pt x="83" y="946"/>
                    <a:pt x="62" y="941"/>
                    <a:pt x="40" y="941"/>
                  </a:cubicBezTo>
                  <a:cubicBezTo>
                    <a:pt x="21" y="941"/>
                    <a:pt x="9" y="944"/>
                    <a:pt x="0" y="949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446" y="1394"/>
                    <a:pt x="446" y="1394"/>
                    <a:pt x="446" y="1394"/>
                  </a:cubicBezTo>
                  <a:cubicBezTo>
                    <a:pt x="450" y="1403"/>
                    <a:pt x="453" y="1415"/>
                    <a:pt x="453" y="1434"/>
                  </a:cubicBezTo>
                  <a:cubicBezTo>
                    <a:pt x="453" y="1456"/>
                    <a:pt x="449" y="1477"/>
                    <a:pt x="444" y="1497"/>
                  </a:cubicBezTo>
                  <a:cubicBezTo>
                    <a:pt x="419" y="1520"/>
                    <a:pt x="403" y="1554"/>
                    <a:pt x="403" y="1592"/>
                  </a:cubicBezTo>
                  <a:cubicBezTo>
                    <a:pt x="403" y="1664"/>
                    <a:pt x="461" y="1722"/>
                    <a:pt x="532" y="1722"/>
                  </a:cubicBezTo>
                  <a:cubicBezTo>
                    <a:pt x="603" y="1722"/>
                    <a:pt x="661" y="1664"/>
                    <a:pt x="661" y="1592"/>
                  </a:cubicBezTo>
                  <a:cubicBezTo>
                    <a:pt x="661" y="1554"/>
                    <a:pt x="645" y="1520"/>
                    <a:pt x="620" y="1496"/>
                  </a:cubicBezTo>
                  <a:cubicBezTo>
                    <a:pt x="615" y="1477"/>
                    <a:pt x="610" y="1456"/>
                    <a:pt x="610" y="1434"/>
                  </a:cubicBezTo>
                  <a:cubicBezTo>
                    <a:pt x="610" y="1415"/>
                    <a:pt x="614" y="1403"/>
                    <a:pt x="618" y="1394"/>
                  </a:cubicBezTo>
                  <a:cubicBezTo>
                    <a:pt x="1067" y="1394"/>
                    <a:pt x="1067" y="1394"/>
                    <a:pt x="1067" y="1394"/>
                  </a:cubicBezTo>
                  <a:cubicBezTo>
                    <a:pt x="1067" y="945"/>
                    <a:pt x="1067" y="945"/>
                    <a:pt x="1067" y="945"/>
                  </a:cubicBezTo>
                  <a:cubicBezTo>
                    <a:pt x="1058" y="941"/>
                    <a:pt x="1046" y="938"/>
                    <a:pt x="1028" y="938"/>
                  </a:cubicBezTo>
                  <a:cubicBezTo>
                    <a:pt x="1006" y="938"/>
                    <a:pt x="985" y="942"/>
                    <a:pt x="965" y="947"/>
                  </a:cubicBezTo>
                  <a:cubicBezTo>
                    <a:pt x="942" y="973"/>
                    <a:pt x="908" y="989"/>
                    <a:pt x="870" y="989"/>
                  </a:cubicBezTo>
                  <a:cubicBezTo>
                    <a:pt x="798" y="989"/>
                    <a:pt x="739" y="931"/>
                    <a:pt x="739" y="859"/>
                  </a:cubicBezTo>
                  <a:cubicBezTo>
                    <a:pt x="739" y="788"/>
                    <a:pt x="798" y="730"/>
                    <a:pt x="870" y="730"/>
                  </a:cubicBezTo>
                  <a:cubicBezTo>
                    <a:pt x="907" y="730"/>
                    <a:pt x="941" y="746"/>
                    <a:pt x="965" y="771"/>
                  </a:cubicBezTo>
                  <a:cubicBezTo>
                    <a:pt x="984" y="776"/>
                    <a:pt x="1005" y="781"/>
                    <a:pt x="1028" y="781"/>
                  </a:cubicBezTo>
                  <a:cubicBezTo>
                    <a:pt x="1046" y="781"/>
                    <a:pt x="1058" y="777"/>
                    <a:pt x="1067" y="773"/>
                  </a:cubicBezTo>
                  <a:cubicBezTo>
                    <a:pt x="1067" y="328"/>
                    <a:pt x="1067" y="328"/>
                    <a:pt x="1067" y="328"/>
                  </a:cubicBezTo>
                  <a:cubicBezTo>
                    <a:pt x="1067" y="328"/>
                    <a:pt x="1067" y="328"/>
                    <a:pt x="1067" y="328"/>
                  </a:cubicBezTo>
                  <a:cubicBezTo>
                    <a:pt x="1067" y="328"/>
                    <a:pt x="1067" y="328"/>
                    <a:pt x="1067" y="328"/>
                  </a:cubicBezTo>
                  <a:cubicBezTo>
                    <a:pt x="621" y="328"/>
                    <a:pt x="621" y="328"/>
                    <a:pt x="621" y="328"/>
                  </a:cubicBezTo>
                  <a:cubicBezTo>
                    <a:pt x="617" y="319"/>
                    <a:pt x="614" y="306"/>
                    <a:pt x="614" y="288"/>
                  </a:cubicBezTo>
                  <a:cubicBezTo>
                    <a:pt x="614" y="266"/>
                    <a:pt x="618" y="245"/>
                    <a:pt x="624" y="225"/>
                  </a:cubicBezTo>
                  <a:cubicBezTo>
                    <a:pt x="649" y="201"/>
                    <a:pt x="664" y="168"/>
                    <a:pt x="664" y="130"/>
                  </a:cubicBezTo>
                  <a:cubicBezTo>
                    <a:pt x="664" y="58"/>
                    <a:pt x="606" y="0"/>
                    <a:pt x="535" y="0"/>
                  </a:cubicBezTo>
                </a:path>
              </a:pathLst>
            </a:custGeom>
            <a:solidFill>
              <a:srgbClr val="EFFB53"/>
            </a:solidFill>
            <a:ln w="12700">
              <a:solidFill>
                <a:srgbClr val="004E7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5"/>
            <p:cNvSpPr>
              <a:spLocks/>
            </p:cNvSpPr>
            <p:nvPr/>
          </p:nvSpPr>
          <p:spPr bwMode="auto">
            <a:xfrm>
              <a:off x="4808545" y="4268751"/>
              <a:ext cx="1385231" cy="2240322"/>
            </a:xfrm>
            <a:custGeom>
              <a:avLst/>
              <a:gdLst>
                <a:gd name="T0" fmla="*/ 535 w 1067"/>
                <a:gd name="T1" fmla="*/ 0 h 1722"/>
                <a:gd name="T2" fmla="*/ 406 w 1067"/>
                <a:gd name="T3" fmla="*/ 130 h 1722"/>
                <a:gd name="T4" fmla="*/ 447 w 1067"/>
                <a:gd name="T5" fmla="*/ 226 h 1722"/>
                <a:gd name="T6" fmla="*/ 457 w 1067"/>
                <a:gd name="T7" fmla="*/ 288 h 1722"/>
                <a:gd name="T8" fmla="*/ 449 w 1067"/>
                <a:gd name="T9" fmla="*/ 328 h 1722"/>
                <a:gd name="T10" fmla="*/ 0 w 1067"/>
                <a:gd name="T11" fmla="*/ 328 h 1722"/>
                <a:gd name="T12" fmla="*/ 0 w 1067"/>
                <a:gd name="T13" fmla="*/ 777 h 1722"/>
                <a:gd name="T14" fmla="*/ 40 w 1067"/>
                <a:gd name="T15" fmla="*/ 784 h 1722"/>
                <a:gd name="T16" fmla="*/ 102 w 1067"/>
                <a:gd name="T17" fmla="*/ 775 h 1722"/>
                <a:gd name="T18" fmla="*/ 197 w 1067"/>
                <a:gd name="T19" fmla="*/ 733 h 1722"/>
                <a:gd name="T20" fmla="*/ 328 w 1067"/>
                <a:gd name="T21" fmla="*/ 862 h 1722"/>
                <a:gd name="T22" fmla="*/ 197 w 1067"/>
                <a:gd name="T23" fmla="*/ 992 h 1722"/>
                <a:gd name="T24" fmla="*/ 102 w 1067"/>
                <a:gd name="T25" fmla="*/ 951 h 1722"/>
                <a:gd name="T26" fmla="*/ 40 w 1067"/>
                <a:gd name="T27" fmla="*/ 941 h 1722"/>
                <a:gd name="T28" fmla="*/ 0 w 1067"/>
                <a:gd name="T29" fmla="*/ 949 h 1722"/>
                <a:gd name="T30" fmla="*/ 0 w 1067"/>
                <a:gd name="T31" fmla="*/ 1394 h 1722"/>
                <a:gd name="T32" fmla="*/ 0 w 1067"/>
                <a:gd name="T33" fmla="*/ 1394 h 1722"/>
                <a:gd name="T34" fmla="*/ 0 w 1067"/>
                <a:gd name="T35" fmla="*/ 1394 h 1722"/>
                <a:gd name="T36" fmla="*/ 0 w 1067"/>
                <a:gd name="T37" fmla="*/ 1394 h 1722"/>
                <a:gd name="T38" fmla="*/ 0 w 1067"/>
                <a:gd name="T39" fmla="*/ 1394 h 1722"/>
                <a:gd name="T40" fmla="*/ 446 w 1067"/>
                <a:gd name="T41" fmla="*/ 1394 h 1722"/>
                <a:gd name="T42" fmla="*/ 453 w 1067"/>
                <a:gd name="T43" fmla="*/ 1434 h 1722"/>
                <a:gd name="T44" fmla="*/ 444 w 1067"/>
                <a:gd name="T45" fmla="*/ 1497 h 1722"/>
                <a:gd name="T46" fmla="*/ 403 w 1067"/>
                <a:gd name="T47" fmla="*/ 1592 h 1722"/>
                <a:gd name="T48" fmla="*/ 532 w 1067"/>
                <a:gd name="T49" fmla="*/ 1722 h 1722"/>
                <a:gd name="T50" fmla="*/ 661 w 1067"/>
                <a:gd name="T51" fmla="*/ 1592 h 1722"/>
                <a:gd name="T52" fmla="*/ 620 w 1067"/>
                <a:gd name="T53" fmla="*/ 1496 h 1722"/>
                <a:gd name="T54" fmla="*/ 610 w 1067"/>
                <a:gd name="T55" fmla="*/ 1434 h 1722"/>
                <a:gd name="T56" fmla="*/ 618 w 1067"/>
                <a:gd name="T57" fmla="*/ 1394 h 1722"/>
                <a:gd name="T58" fmla="*/ 1067 w 1067"/>
                <a:gd name="T59" fmla="*/ 1394 h 1722"/>
                <a:gd name="T60" fmla="*/ 1067 w 1067"/>
                <a:gd name="T61" fmla="*/ 945 h 1722"/>
                <a:gd name="T62" fmla="*/ 1028 w 1067"/>
                <a:gd name="T63" fmla="*/ 938 h 1722"/>
                <a:gd name="T64" fmla="*/ 965 w 1067"/>
                <a:gd name="T65" fmla="*/ 947 h 1722"/>
                <a:gd name="T66" fmla="*/ 870 w 1067"/>
                <a:gd name="T67" fmla="*/ 989 h 1722"/>
                <a:gd name="T68" fmla="*/ 739 w 1067"/>
                <a:gd name="T69" fmla="*/ 859 h 1722"/>
                <a:gd name="T70" fmla="*/ 870 w 1067"/>
                <a:gd name="T71" fmla="*/ 730 h 1722"/>
                <a:gd name="T72" fmla="*/ 965 w 1067"/>
                <a:gd name="T73" fmla="*/ 771 h 1722"/>
                <a:gd name="T74" fmla="*/ 1028 w 1067"/>
                <a:gd name="T75" fmla="*/ 781 h 1722"/>
                <a:gd name="T76" fmla="*/ 1067 w 1067"/>
                <a:gd name="T77" fmla="*/ 773 h 1722"/>
                <a:gd name="T78" fmla="*/ 1067 w 1067"/>
                <a:gd name="T79" fmla="*/ 328 h 1722"/>
                <a:gd name="T80" fmla="*/ 1067 w 1067"/>
                <a:gd name="T81" fmla="*/ 328 h 1722"/>
                <a:gd name="T82" fmla="*/ 1067 w 1067"/>
                <a:gd name="T83" fmla="*/ 328 h 1722"/>
                <a:gd name="T84" fmla="*/ 621 w 1067"/>
                <a:gd name="T85" fmla="*/ 328 h 1722"/>
                <a:gd name="T86" fmla="*/ 614 w 1067"/>
                <a:gd name="T87" fmla="*/ 288 h 1722"/>
                <a:gd name="T88" fmla="*/ 624 w 1067"/>
                <a:gd name="T89" fmla="*/ 225 h 1722"/>
                <a:gd name="T90" fmla="*/ 664 w 1067"/>
                <a:gd name="T91" fmla="*/ 130 h 1722"/>
                <a:gd name="T92" fmla="*/ 535 w 1067"/>
                <a:gd name="T93" fmla="*/ 0 h 17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67"/>
                <a:gd name="T142" fmla="*/ 0 h 1722"/>
                <a:gd name="T143" fmla="*/ 1067 w 1067"/>
                <a:gd name="T144" fmla="*/ 1722 h 172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67" h="1722">
                  <a:moveTo>
                    <a:pt x="535" y="0"/>
                  </a:moveTo>
                  <a:cubicBezTo>
                    <a:pt x="464" y="0"/>
                    <a:pt x="406" y="58"/>
                    <a:pt x="406" y="130"/>
                  </a:cubicBezTo>
                  <a:cubicBezTo>
                    <a:pt x="406" y="168"/>
                    <a:pt x="422" y="202"/>
                    <a:pt x="447" y="226"/>
                  </a:cubicBezTo>
                  <a:cubicBezTo>
                    <a:pt x="452" y="245"/>
                    <a:pt x="457" y="266"/>
                    <a:pt x="457" y="288"/>
                  </a:cubicBezTo>
                  <a:cubicBezTo>
                    <a:pt x="457" y="306"/>
                    <a:pt x="453" y="319"/>
                    <a:pt x="449" y="328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0" y="777"/>
                    <a:pt x="0" y="777"/>
                    <a:pt x="0" y="777"/>
                  </a:cubicBezTo>
                  <a:cubicBezTo>
                    <a:pt x="9" y="781"/>
                    <a:pt x="21" y="784"/>
                    <a:pt x="40" y="784"/>
                  </a:cubicBezTo>
                  <a:cubicBezTo>
                    <a:pt x="62" y="784"/>
                    <a:pt x="83" y="780"/>
                    <a:pt x="102" y="775"/>
                  </a:cubicBezTo>
                  <a:cubicBezTo>
                    <a:pt x="126" y="749"/>
                    <a:pt x="160" y="733"/>
                    <a:pt x="197" y="733"/>
                  </a:cubicBezTo>
                  <a:cubicBezTo>
                    <a:pt x="270" y="733"/>
                    <a:pt x="328" y="791"/>
                    <a:pt x="328" y="862"/>
                  </a:cubicBezTo>
                  <a:cubicBezTo>
                    <a:pt x="328" y="934"/>
                    <a:pt x="270" y="992"/>
                    <a:pt x="197" y="992"/>
                  </a:cubicBezTo>
                  <a:cubicBezTo>
                    <a:pt x="160" y="992"/>
                    <a:pt x="126" y="976"/>
                    <a:pt x="102" y="951"/>
                  </a:cubicBezTo>
                  <a:cubicBezTo>
                    <a:pt x="83" y="946"/>
                    <a:pt x="62" y="941"/>
                    <a:pt x="40" y="941"/>
                  </a:cubicBezTo>
                  <a:cubicBezTo>
                    <a:pt x="21" y="941"/>
                    <a:pt x="9" y="944"/>
                    <a:pt x="0" y="949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446" y="1394"/>
                    <a:pt x="446" y="1394"/>
                    <a:pt x="446" y="1394"/>
                  </a:cubicBezTo>
                  <a:cubicBezTo>
                    <a:pt x="450" y="1403"/>
                    <a:pt x="453" y="1415"/>
                    <a:pt x="453" y="1434"/>
                  </a:cubicBezTo>
                  <a:cubicBezTo>
                    <a:pt x="453" y="1456"/>
                    <a:pt x="449" y="1477"/>
                    <a:pt x="444" y="1497"/>
                  </a:cubicBezTo>
                  <a:cubicBezTo>
                    <a:pt x="419" y="1520"/>
                    <a:pt x="403" y="1554"/>
                    <a:pt x="403" y="1592"/>
                  </a:cubicBezTo>
                  <a:cubicBezTo>
                    <a:pt x="403" y="1664"/>
                    <a:pt x="461" y="1722"/>
                    <a:pt x="532" y="1722"/>
                  </a:cubicBezTo>
                  <a:cubicBezTo>
                    <a:pt x="603" y="1722"/>
                    <a:pt x="661" y="1664"/>
                    <a:pt x="661" y="1592"/>
                  </a:cubicBezTo>
                  <a:cubicBezTo>
                    <a:pt x="661" y="1554"/>
                    <a:pt x="645" y="1520"/>
                    <a:pt x="620" y="1496"/>
                  </a:cubicBezTo>
                  <a:cubicBezTo>
                    <a:pt x="615" y="1477"/>
                    <a:pt x="610" y="1456"/>
                    <a:pt x="610" y="1434"/>
                  </a:cubicBezTo>
                  <a:cubicBezTo>
                    <a:pt x="610" y="1415"/>
                    <a:pt x="614" y="1403"/>
                    <a:pt x="618" y="1394"/>
                  </a:cubicBezTo>
                  <a:cubicBezTo>
                    <a:pt x="1067" y="1394"/>
                    <a:pt x="1067" y="1394"/>
                    <a:pt x="1067" y="1394"/>
                  </a:cubicBezTo>
                  <a:cubicBezTo>
                    <a:pt x="1067" y="945"/>
                    <a:pt x="1067" y="945"/>
                    <a:pt x="1067" y="945"/>
                  </a:cubicBezTo>
                  <a:cubicBezTo>
                    <a:pt x="1058" y="941"/>
                    <a:pt x="1046" y="938"/>
                    <a:pt x="1028" y="938"/>
                  </a:cubicBezTo>
                  <a:cubicBezTo>
                    <a:pt x="1006" y="938"/>
                    <a:pt x="985" y="942"/>
                    <a:pt x="965" y="947"/>
                  </a:cubicBezTo>
                  <a:cubicBezTo>
                    <a:pt x="942" y="973"/>
                    <a:pt x="908" y="989"/>
                    <a:pt x="870" y="989"/>
                  </a:cubicBezTo>
                  <a:cubicBezTo>
                    <a:pt x="798" y="989"/>
                    <a:pt x="739" y="931"/>
                    <a:pt x="739" y="859"/>
                  </a:cubicBezTo>
                  <a:cubicBezTo>
                    <a:pt x="739" y="788"/>
                    <a:pt x="798" y="730"/>
                    <a:pt x="870" y="730"/>
                  </a:cubicBezTo>
                  <a:cubicBezTo>
                    <a:pt x="907" y="730"/>
                    <a:pt x="941" y="746"/>
                    <a:pt x="965" y="771"/>
                  </a:cubicBezTo>
                  <a:cubicBezTo>
                    <a:pt x="984" y="776"/>
                    <a:pt x="1005" y="781"/>
                    <a:pt x="1028" y="781"/>
                  </a:cubicBezTo>
                  <a:cubicBezTo>
                    <a:pt x="1046" y="781"/>
                    <a:pt x="1058" y="777"/>
                    <a:pt x="1067" y="773"/>
                  </a:cubicBezTo>
                  <a:cubicBezTo>
                    <a:pt x="1067" y="328"/>
                    <a:pt x="1067" y="328"/>
                    <a:pt x="1067" y="328"/>
                  </a:cubicBezTo>
                  <a:cubicBezTo>
                    <a:pt x="1067" y="328"/>
                    <a:pt x="1067" y="328"/>
                    <a:pt x="1067" y="328"/>
                  </a:cubicBezTo>
                  <a:cubicBezTo>
                    <a:pt x="1067" y="328"/>
                    <a:pt x="1067" y="328"/>
                    <a:pt x="1067" y="328"/>
                  </a:cubicBezTo>
                  <a:cubicBezTo>
                    <a:pt x="621" y="328"/>
                    <a:pt x="621" y="328"/>
                    <a:pt x="621" y="328"/>
                  </a:cubicBezTo>
                  <a:cubicBezTo>
                    <a:pt x="617" y="319"/>
                    <a:pt x="614" y="306"/>
                    <a:pt x="614" y="288"/>
                  </a:cubicBezTo>
                  <a:cubicBezTo>
                    <a:pt x="614" y="266"/>
                    <a:pt x="618" y="245"/>
                    <a:pt x="624" y="225"/>
                  </a:cubicBezTo>
                  <a:cubicBezTo>
                    <a:pt x="649" y="201"/>
                    <a:pt x="664" y="168"/>
                    <a:pt x="664" y="130"/>
                  </a:cubicBezTo>
                  <a:cubicBezTo>
                    <a:pt x="664" y="58"/>
                    <a:pt x="606" y="0"/>
                    <a:pt x="535" y="0"/>
                  </a:cubicBezTo>
                </a:path>
              </a:pathLst>
            </a:custGeom>
            <a:solidFill>
              <a:srgbClr val="EFFB53"/>
            </a:solidFill>
            <a:ln w="12700">
              <a:solidFill>
                <a:srgbClr val="004E7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Isosceles Triangle 3"/>
          <p:cNvSpPr>
            <a:spLocks noChangeArrowheads="1"/>
          </p:cNvSpPr>
          <p:nvPr/>
        </p:nvSpPr>
        <p:spPr bwMode="auto">
          <a:xfrm rot="7255683">
            <a:off x="3280569" y="1596231"/>
            <a:ext cx="1595438" cy="3584575"/>
          </a:xfrm>
          <a:prstGeom prst="triangle">
            <a:avLst>
              <a:gd name="adj" fmla="val 50000"/>
            </a:avLst>
          </a:prstGeom>
          <a:solidFill>
            <a:srgbClr val="D9D9D9">
              <a:alpha val="54117"/>
            </a:srgbClr>
          </a:solidFill>
          <a:ln w="254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0" name="Freeform 5"/>
          <p:cNvSpPr>
            <a:spLocks/>
          </p:cNvSpPr>
          <p:nvPr/>
        </p:nvSpPr>
        <p:spPr bwMode="auto">
          <a:xfrm rot="16200000">
            <a:off x="304800" y="2286000"/>
            <a:ext cx="4191000" cy="3733800"/>
          </a:xfrm>
          <a:custGeom>
            <a:avLst/>
            <a:gdLst/>
            <a:ahLst/>
            <a:cxnLst>
              <a:cxn ang="0">
                <a:pos x="535" y="0"/>
              </a:cxn>
              <a:cxn ang="0">
                <a:pos x="406" y="130"/>
              </a:cxn>
              <a:cxn ang="0">
                <a:pos x="447" y="226"/>
              </a:cxn>
              <a:cxn ang="0">
                <a:pos x="457" y="288"/>
              </a:cxn>
              <a:cxn ang="0">
                <a:pos x="449" y="328"/>
              </a:cxn>
              <a:cxn ang="0">
                <a:pos x="0" y="328"/>
              </a:cxn>
              <a:cxn ang="0">
                <a:pos x="0" y="777"/>
              </a:cxn>
              <a:cxn ang="0">
                <a:pos x="40" y="784"/>
              </a:cxn>
              <a:cxn ang="0">
                <a:pos x="102" y="775"/>
              </a:cxn>
              <a:cxn ang="0">
                <a:pos x="197" y="733"/>
              </a:cxn>
              <a:cxn ang="0">
                <a:pos x="328" y="862"/>
              </a:cxn>
              <a:cxn ang="0">
                <a:pos x="197" y="992"/>
              </a:cxn>
              <a:cxn ang="0">
                <a:pos x="102" y="951"/>
              </a:cxn>
              <a:cxn ang="0">
                <a:pos x="40" y="941"/>
              </a:cxn>
              <a:cxn ang="0">
                <a:pos x="0" y="949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0" y="1394"/>
              </a:cxn>
              <a:cxn ang="0">
                <a:pos x="446" y="1394"/>
              </a:cxn>
              <a:cxn ang="0">
                <a:pos x="453" y="1434"/>
              </a:cxn>
              <a:cxn ang="0">
                <a:pos x="444" y="1497"/>
              </a:cxn>
              <a:cxn ang="0">
                <a:pos x="403" y="1592"/>
              </a:cxn>
              <a:cxn ang="0">
                <a:pos x="532" y="1722"/>
              </a:cxn>
              <a:cxn ang="0">
                <a:pos x="661" y="1592"/>
              </a:cxn>
              <a:cxn ang="0">
                <a:pos x="620" y="1496"/>
              </a:cxn>
              <a:cxn ang="0">
                <a:pos x="610" y="1434"/>
              </a:cxn>
              <a:cxn ang="0">
                <a:pos x="618" y="1394"/>
              </a:cxn>
              <a:cxn ang="0">
                <a:pos x="1067" y="1394"/>
              </a:cxn>
              <a:cxn ang="0">
                <a:pos x="1067" y="945"/>
              </a:cxn>
              <a:cxn ang="0">
                <a:pos x="1028" y="938"/>
              </a:cxn>
              <a:cxn ang="0">
                <a:pos x="965" y="947"/>
              </a:cxn>
              <a:cxn ang="0">
                <a:pos x="870" y="989"/>
              </a:cxn>
              <a:cxn ang="0">
                <a:pos x="739" y="859"/>
              </a:cxn>
              <a:cxn ang="0">
                <a:pos x="870" y="730"/>
              </a:cxn>
              <a:cxn ang="0">
                <a:pos x="965" y="771"/>
              </a:cxn>
              <a:cxn ang="0">
                <a:pos x="1028" y="781"/>
              </a:cxn>
              <a:cxn ang="0">
                <a:pos x="1067" y="773"/>
              </a:cxn>
              <a:cxn ang="0">
                <a:pos x="1067" y="328"/>
              </a:cxn>
              <a:cxn ang="0">
                <a:pos x="1067" y="328"/>
              </a:cxn>
              <a:cxn ang="0">
                <a:pos x="1067" y="328"/>
              </a:cxn>
              <a:cxn ang="0">
                <a:pos x="621" y="328"/>
              </a:cxn>
              <a:cxn ang="0">
                <a:pos x="614" y="288"/>
              </a:cxn>
              <a:cxn ang="0">
                <a:pos x="624" y="225"/>
              </a:cxn>
              <a:cxn ang="0">
                <a:pos x="664" y="130"/>
              </a:cxn>
              <a:cxn ang="0">
                <a:pos x="535" y="0"/>
              </a:cxn>
            </a:cxnLst>
            <a:rect l="0" t="0" r="r" b="b"/>
            <a:pathLst>
              <a:path w="1067" h="1722">
                <a:moveTo>
                  <a:pt x="535" y="0"/>
                </a:moveTo>
                <a:cubicBezTo>
                  <a:pt x="464" y="0"/>
                  <a:pt x="406" y="58"/>
                  <a:pt x="406" y="130"/>
                </a:cubicBezTo>
                <a:cubicBezTo>
                  <a:pt x="406" y="168"/>
                  <a:pt x="422" y="202"/>
                  <a:pt x="447" y="226"/>
                </a:cubicBezTo>
                <a:cubicBezTo>
                  <a:pt x="452" y="245"/>
                  <a:pt x="457" y="266"/>
                  <a:pt x="457" y="288"/>
                </a:cubicBezTo>
                <a:cubicBezTo>
                  <a:pt x="457" y="306"/>
                  <a:pt x="453" y="319"/>
                  <a:pt x="449" y="328"/>
                </a:cubicBezTo>
                <a:cubicBezTo>
                  <a:pt x="0" y="328"/>
                  <a:pt x="0" y="328"/>
                  <a:pt x="0" y="328"/>
                </a:cubicBezTo>
                <a:cubicBezTo>
                  <a:pt x="0" y="777"/>
                  <a:pt x="0" y="777"/>
                  <a:pt x="0" y="777"/>
                </a:cubicBezTo>
                <a:cubicBezTo>
                  <a:pt x="9" y="781"/>
                  <a:pt x="21" y="784"/>
                  <a:pt x="40" y="784"/>
                </a:cubicBezTo>
                <a:cubicBezTo>
                  <a:pt x="62" y="784"/>
                  <a:pt x="83" y="780"/>
                  <a:pt x="102" y="775"/>
                </a:cubicBezTo>
                <a:cubicBezTo>
                  <a:pt x="126" y="749"/>
                  <a:pt x="160" y="733"/>
                  <a:pt x="197" y="733"/>
                </a:cubicBezTo>
                <a:cubicBezTo>
                  <a:pt x="270" y="733"/>
                  <a:pt x="328" y="791"/>
                  <a:pt x="328" y="862"/>
                </a:cubicBezTo>
                <a:cubicBezTo>
                  <a:pt x="328" y="934"/>
                  <a:pt x="270" y="992"/>
                  <a:pt x="197" y="992"/>
                </a:cubicBezTo>
                <a:cubicBezTo>
                  <a:pt x="160" y="992"/>
                  <a:pt x="126" y="976"/>
                  <a:pt x="102" y="951"/>
                </a:cubicBezTo>
                <a:cubicBezTo>
                  <a:pt x="83" y="946"/>
                  <a:pt x="62" y="941"/>
                  <a:pt x="40" y="941"/>
                </a:cubicBezTo>
                <a:cubicBezTo>
                  <a:pt x="21" y="941"/>
                  <a:pt x="9" y="944"/>
                  <a:pt x="0" y="949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0" y="1394"/>
                  <a:pt x="0" y="1394"/>
                  <a:pt x="0" y="1394"/>
                </a:cubicBezTo>
                <a:cubicBezTo>
                  <a:pt x="446" y="1394"/>
                  <a:pt x="446" y="1394"/>
                  <a:pt x="446" y="1394"/>
                </a:cubicBezTo>
                <a:cubicBezTo>
                  <a:pt x="450" y="1403"/>
                  <a:pt x="453" y="1415"/>
                  <a:pt x="453" y="1434"/>
                </a:cubicBezTo>
                <a:cubicBezTo>
                  <a:pt x="453" y="1456"/>
                  <a:pt x="449" y="1477"/>
                  <a:pt x="444" y="1497"/>
                </a:cubicBezTo>
                <a:cubicBezTo>
                  <a:pt x="419" y="1520"/>
                  <a:pt x="403" y="1554"/>
                  <a:pt x="403" y="1592"/>
                </a:cubicBezTo>
                <a:cubicBezTo>
                  <a:pt x="403" y="1664"/>
                  <a:pt x="461" y="1722"/>
                  <a:pt x="532" y="1722"/>
                </a:cubicBezTo>
                <a:cubicBezTo>
                  <a:pt x="603" y="1722"/>
                  <a:pt x="661" y="1664"/>
                  <a:pt x="661" y="1592"/>
                </a:cubicBezTo>
                <a:cubicBezTo>
                  <a:pt x="661" y="1554"/>
                  <a:pt x="645" y="1520"/>
                  <a:pt x="620" y="1496"/>
                </a:cubicBezTo>
                <a:cubicBezTo>
                  <a:pt x="615" y="1477"/>
                  <a:pt x="610" y="1456"/>
                  <a:pt x="610" y="1434"/>
                </a:cubicBezTo>
                <a:cubicBezTo>
                  <a:pt x="610" y="1415"/>
                  <a:pt x="614" y="1403"/>
                  <a:pt x="618" y="1394"/>
                </a:cubicBezTo>
                <a:cubicBezTo>
                  <a:pt x="1067" y="1394"/>
                  <a:pt x="1067" y="1394"/>
                  <a:pt x="1067" y="1394"/>
                </a:cubicBezTo>
                <a:cubicBezTo>
                  <a:pt x="1067" y="945"/>
                  <a:pt x="1067" y="945"/>
                  <a:pt x="1067" y="945"/>
                </a:cubicBezTo>
                <a:cubicBezTo>
                  <a:pt x="1058" y="941"/>
                  <a:pt x="1046" y="938"/>
                  <a:pt x="1028" y="938"/>
                </a:cubicBezTo>
                <a:cubicBezTo>
                  <a:pt x="1006" y="938"/>
                  <a:pt x="985" y="942"/>
                  <a:pt x="965" y="947"/>
                </a:cubicBezTo>
                <a:cubicBezTo>
                  <a:pt x="942" y="973"/>
                  <a:pt x="908" y="989"/>
                  <a:pt x="870" y="989"/>
                </a:cubicBezTo>
                <a:cubicBezTo>
                  <a:pt x="798" y="989"/>
                  <a:pt x="739" y="931"/>
                  <a:pt x="739" y="859"/>
                </a:cubicBezTo>
                <a:cubicBezTo>
                  <a:pt x="739" y="788"/>
                  <a:pt x="798" y="730"/>
                  <a:pt x="870" y="730"/>
                </a:cubicBezTo>
                <a:cubicBezTo>
                  <a:pt x="907" y="730"/>
                  <a:pt x="941" y="746"/>
                  <a:pt x="965" y="771"/>
                </a:cubicBezTo>
                <a:cubicBezTo>
                  <a:pt x="984" y="776"/>
                  <a:pt x="1005" y="781"/>
                  <a:pt x="1028" y="781"/>
                </a:cubicBezTo>
                <a:cubicBezTo>
                  <a:pt x="1046" y="781"/>
                  <a:pt x="1058" y="777"/>
                  <a:pt x="1067" y="773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621" y="328"/>
                  <a:pt x="621" y="328"/>
                  <a:pt x="621" y="328"/>
                </a:cubicBezTo>
                <a:cubicBezTo>
                  <a:pt x="617" y="319"/>
                  <a:pt x="614" y="306"/>
                  <a:pt x="614" y="288"/>
                </a:cubicBezTo>
                <a:cubicBezTo>
                  <a:pt x="614" y="266"/>
                  <a:pt x="618" y="245"/>
                  <a:pt x="624" y="225"/>
                </a:cubicBezTo>
                <a:cubicBezTo>
                  <a:pt x="649" y="201"/>
                  <a:pt x="664" y="168"/>
                  <a:pt x="664" y="130"/>
                </a:cubicBezTo>
                <a:cubicBezTo>
                  <a:pt x="664" y="58"/>
                  <a:pt x="606" y="0"/>
                  <a:pt x="535" y="0"/>
                </a:cubicBezTo>
              </a:path>
            </a:pathLst>
          </a:custGeom>
          <a:solidFill>
            <a:schemeClr val="accent3"/>
          </a:solidFill>
          <a:ln w="12700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1447800" y="2362200"/>
            <a:ext cx="2125663" cy="35210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500" b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Формирование навыков интериори-зации и экстерио-ризации учебного материала</a:t>
            </a:r>
            <a:endParaRPr lang="en-US" sz="2500" b="1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450576" name="Text Box 16"/>
          <p:cNvSpPr txBox="1">
            <a:spLocks noChangeArrowheads="1"/>
          </p:cNvSpPr>
          <p:nvPr/>
        </p:nvSpPr>
        <p:spPr bwMode="auto">
          <a:xfrm>
            <a:off x="4495800" y="1828800"/>
            <a:ext cx="3292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rgbClr val="0091EA"/>
                </a:solidFill>
              </a:rPr>
              <a:t>Нормативная академическая</a:t>
            </a:r>
          </a:p>
          <a:p>
            <a:pPr algn="ctr"/>
            <a:r>
              <a:rPr lang="ru-RU">
                <a:solidFill>
                  <a:srgbClr val="0091EA"/>
                </a:solidFill>
              </a:rPr>
              <a:t> адаптивность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98"/>
          <p:cNvSpPr txBox="1"/>
          <p:nvPr/>
        </p:nvSpPr>
        <p:spPr>
          <a:xfrm>
            <a:off x="-228600" y="457200"/>
            <a:ext cx="8839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B415"/>
                </a:solidFill>
                <a:latin typeface="Calibri" pitchFamily="34" charset="0"/>
                <a:ea typeface="굴림"/>
                <a:cs typeface="굴림"/>
              </a:rPr>
              <a:t>Группы </a:t>
            </a:r>
            <a:r>
              <a:rPr lang="ru-RU" sz="3200" b="1" dirty="0" smtClean="0">
                <a:solidFill>
                  <a:srgbClr val="00B415"/>
                </a:solidFill>
                <a:latin typeface="Calibri" pitchFamily="34" charset="0"/>
                <a:ea typeface="굴림"/>
                <a:cs typeface="굴림"/>
              </a:rPr>
              <a:t>механизмов социально-педагогического    </a:t>
            </a:r>
          </a:p>
          <a:p>
            <a:pPr algn="ctr"/>
            <a:r>
              <a:rPr lang="ru-RU" sz="3200" b="1" dirty="0">
                <a:solidFill>
                  <a:srgbClr val="00B415"/>
                </a:solidFill>
                <a:latin typeface="Calibri" pitchFamily="34" charset="0"/>
                <a:ea typeface="굴림"/>
                <a:cs typeface="굴림"/>
              </a:rPr>
              <a:t> </a:t>
            </a:r>
            <a:r>
              <a:rPr lang="ru-RU" sz="3200" b="1" dirty="0" smtClean="0">
                <a:solidFill>
                  <a:srgbClr val="00B415"/>
                </a:solidFill>
                <a:latin typeface="Calibri" pitchFamily="34" charset="0"/>
                <a:ea typeface="굴림"/>
                <a:cs typeface="굴림"/>
              </a:rPr>
              <a:t>     сопровождения субъектов инклюзивного профессионального образования</a:t>
            </a:r>
            <a:endParaRPr lang="en-US" sz="3000" dirty="0">
              <a:solidFill>
                <a:srgbClr val="00B415"/>
              </a:solidFill>
              <a:latin typeface="Calibri" pitchFamily="34" charset="0"/>
            </a:endParaRPr>
          </a:p>
        </p:txBody>
      </p:sp>
      <p:grpSp>
        <p:nvGrpSpPr>
          <p:cNvPr id="448515" name="Group 1"/>
          <p:cNvGrpSpPr>
            <a:grpSpLocks/>
          </p:cNvGrpSpPr>
          <p:nvPr/>
        </p:nvGrpSpPr>
        <p:grpSpPr bwMode="auto">
          <a:xfrm>
            <a:off x="2514600" y="2057400"/>
            <a:ext cx="4059238" cy="3700463"/>
            <a:chOff x="1752684" y="3124200"/>
            <a:chExt cx="2608317" cy="2329223"/>
          </a:xfrm>
        </p:grpSpPr>
        <p:sp>
          <p:nvSpPr>
            <p:cNvPr id="16" name="Cube 15"/>
            <p:cNvSpPr>
              <a:spLocks noChangeArrowheads="1"/>
            </p:cNvSpPr>
            <p:nvPr/>
          </p:nvSpPr>
          <p:spPr bwMode="auto">
            <a:xfrm>
              <a:off x="1752684" y="4210763"/>
              <a:ext cx="1389334" cy="1242660"/>
            </a:xfrm>
            <a:prstGeom prst="cube">
              <a:avLst>
                <a:gd name="adj" fmla="val 25000"/>
              </a:avLst>
            </a:prstGeom>
            <a:solidFill>
              <a:srgbClr val="BC4916"/>
            </a:solidFill>
            <a:ln w="25400" algn="ctr">
              <a:solidFill>
                <a:srgbClr val="644632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400" b="1">
                  <a:solidFill>
                    <a:srgbClr val="FFFFFF"/>
                  </a:solidFill>
                  <a:latin typeface="Calibri" pitchFamily="34" charset="0"/>
                </a:rPr>
                <a:t>Терапев-тические</a:t>
              </a:r>
              <a:endParaRPr lang="en-US" sz="2400" b="1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9" name="Cube 18"/>
            <p:cNvSpPr>
              <a:spLocks noChangeArrowheads="1"/>
            </p:cNvSpPr>
            <p:nvPr/>
          </p:nvSpPr>
          <p:spPr bwMode="auto">
            <a:xfrm>
              <a:off x="1752684" y="3124200"/>
              <a:ext cx="1389334" cy="1242660"/>
            </a:xfrm>
            <a:prstGeom prst="cube">
              <a:avLst>
                <a:gd name="adj" fmla="val 25000"/>
              </a:avLst>
            </a:prstGeom>
            <a:solidFill>
              <a:srgbClr val="3ECD05"/>
            </a:solidFill>
            <a:ln w="25400" algn="ctr">
              <a:solidFill>
                <a:srgbClr val="644632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400" b="1">
                  <a:solidFill>
                    <a:srgbClr val="FFFFFF"/>
                  </a:solidFill>
                  <a:latin typeface="Calibri" pitchFamily="34" charset="0"/>
                </a:rPr>
                <a:t>Функцио-нально-деятель-ностные</a:t>
              </a:r>
              <a:endParaRPr lang="en-US" sz="2400" b="1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1" name="Cube 20"/>
            <p:cNvSpPr>
              <a:spLocks noChangeArrowheads="1"/>
            </p:cNvSpPr>
            <p:nvPr/>
          </p:nvSpPr>
          <p:spPr bwMode="auto">
            <a:xfrm>
              <a:off x="2971667" y="4210763"/>
              <a:ext cx="1389334" cy="1242660"/>
            </a:xfrm>
            <a:prstGeom prst="cube">
              <a:avLst>
                <a:gd name="adj" fmla="val 25000"/>
              </a:avLst>
            </a:prstGeom>
            <a:solidFill>
              <a:srgbClr val="00B0F0"/>
            </a:solidFill>
            <a:ln w="25400" algn="ctr">
              <a:solidFill>
                <a:srgbClr val="644632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400" b="1">
                  <a:solidFill>
                    <a:srgbClr val="FFFFFF"/>
                  </a:solidFill>
                  <a:latin typeface="Calibri" pitchFamily="34" charset="0"/>
                </a:rPr>
                <a:t>Эксперт-но-оценоч-ные</a:t>
              </a:r>
              <a:endParaRPr lang="en-US" sz="2400" b="1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0" name="Cube 19"/>
            <p:cNvSpPr>
              <a:spLocks noChangeArrowheads="1"/>
            </p:cNvSpPr>
            <p:nvPr/>
          </p:nvSpPr>
          <p:spPr bwMode="auto">
            <a:xfrm>
              <a:off x="2971667" y="3124200"/>
              <a:ext cx="1389334" cy="1242660"/>
            </a:xfrm>
            <a:prstGeom prst="cube">
              <a:avLst>
                <a:gd name="adj" fmla="val 25000"/>
              </a:avLst>
            </a:prstGeom>
            <a:solidFill>
              <a:srgbClr val="CE0417"/>
            </a:solidFill>
            <a:ln w="25400" algn="ctr">
              <a:solidFill>
                <a:srgbClr val="644632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400" b="1">
                  <a:solidFill>
                    <a:srgbClr val="FFFFFF"/>
                  </a:solidFill>
                  <a:latin typeface="Calibri" pitchFamily="34" charset="0"/>
                </a:rPr>
                <a:t>Коммуникативно-интерак-тивные</a:t>
              </a:r>
              <a:endParaRPr lang="en-US" sz="2400" b="1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1524000" y="152400"/>
            <a:ext cx="6400800" cy="1292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B415"/>
                </a:solidFill>
                <a:latin typeface="Calibri" pitchFamily="34" charset="0"/>
              </a:rPr>
              <a:t>Функционально-</a:t>
            </a:r>
            <a:r>
              <a:rPr lang="ru-RU" sz="2400" b="1" dirty="0" err="1">
                <a:solidFill>
                  <a:srgbClr val="00B415"/>
                </a:solidFill>
                <a:latin typeface="Calibri" pitchFamily="34" charset="0"/>
              </a:rPr>
              <a:t>деятельностная</a:t>
            </a:r>
            <a:r>
              <a:rPr lang="ru-RU" sz="2400" b="1" dirty="0">
                <a:solidFill>
                  <a:srgbClr val="00B415"/>
                </a:solidFill>
                <a:latin typeface="Calibri" pitchFamily="34" charset="0"/>
              </a:rPr>
              <a:t> группа </a:t>
            </a:r>
            <a:r>
              <a:rPr lang="ru-RU" sz="2400" b="1" dirty="0" smtClean="0">
                <a:solidFill>
                  <a:srgbClr val="00B415"/>
                </a:solidFill>
                <a:latin typeface="Calibri" pitchFamily="34" charset="0"/>
              </a:rPr>
              <a:t> механизмов социально-педагогического сопровождения в </a:t>
            </a:r>
            <a:r>
              <a:rPr lang="ru-RU" sz="2400" b="1" dirty="0">
                <a:solidFill>
                  <a:srgbClr val="00B415"/>
                </a:solidFill>
                <a:latin typeface="Calibri" pitchFamily="34" charset="0"/>
              </a:rPr>
              <a:t>академической сфере</a:t>
            </a:r>
            <a:r>
              <a:rPr lang="ru-RU" sz="3000" b="1" dirty="0">
                <a:solidFill>
                  <a:srgbClr val="404040"/>
                </a:solidFill>
                <a:latin typeface="Calibri" pitchFamily="34" charset="0"/>
              </a:rPr>
              <a:t> </a:t>
            </a:r>
            <a:endParaRPr lang="en-US" sz="3000" dirty="0">
              <a:solidFill>
                <a:srgbClr val="404040"/>
              </a:solidFill>
              <a:latin typeface="Calibri" pitchFamily="34" charset="0"/>
            </a:endParaRPr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2514600" y="1457325"/>
            <a:ext cx="1981200" cy="1981200"/>
          </a:xfrm>
          <a:prstGeom prst="roundRect">
            <a:avLst>
              <a:gd name="adj" fmla="val 16667"/>
            </a:avLst>
          </a:prstGeom>
          <a:solidFill>
            <a:srgbClr val="CE0417"/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400">
                <a:solidFill>
                  <a:schemeClr val="bg1"/>
                </a:solidFill>
              </a:rPr>
              <a:t>Разделе-ние академи-ческого материала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4953000" y="1447800"/>
            <a:ext cx="1981200" cy="19812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500">
                <a:solidFill>
                  <a:srgbClr val="FFFFFF"/>
                </a:solidFill>
                <a:latin typeface="Calibri" pitchFamily="34" charset="0"/>
              </a:rPr>
              <a:t>Предоставление права выбора</a:t>
            </a:r>
            <a:endParaRPr lang="en-US" sz="25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2514600" y="3962400"/>
            <a:ext cx="1981200" cy="1981200"/>
          </a:xfrm>
          <a:prstGeom prst="roundRect">
            <a:avLst>
              <a:gd name="adj" fmla="val 16667"/>
            </a:avLst>
          </a:prstGeom>
          <a:solidFill>
            <a:srgbClr val="780259"/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500">
                <a:solidFill>
                  <a:srgbClr val="FFFFFF"/>
                </a:solidFill>
                <a:latin typeface="Calibri" pitchFamily="34" charset="0"/>
              </a:rPr>
              <a:t>Позитив-ная автоном-ность</a:t>
            </a:r>
            <a:endParaRPr lang="en-US" sz="25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4953000" y="3962400"/>
            <a:ext cx="1981200" cy="1981200"/>
          </a:xfrm>
          <a:prstGeom prst="roundRect">
            <a:avLst>
              <a:gd name="adj" fmla="val 16667"/>
            </a:avLst>
          </a:prstGeom>
          <a:solidFill>
            <a:srgbClr val="FD4D4D"/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500">
                <a:solidFill>
                  <a:srgbClr val="FFFFFF"/>
                </a:solidFill>
                <a:latin typeface="Calibri" pitchFamily="34" charset="0"/>
              </a:rPr>
              <a:t>Оценка компенса-торики </a:t>
            </a:r>
            <a:endParaRPr lang="en-US" sz="25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Left-Right Arrow 7"/>
          <p:cNvSpPr/>
          <p:nvPr/>
        </p:nvSpPr>
        <p:spPr>
          <a:xfrm rot="5400000">
            <a:off x="2489994" y="3529806"/>
            <a:ext cx="4495800" cy="331788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Left-Right Arrow 8"/>
          <p:cNvSpPr/>
          <p:nvPr/>
        </p:nvSpPr>
        <p:spPr>
          <a:xfrm>
            <a:off x="2209800" y="3552825"/>
            <a:ext cx="5029200" cy="331788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450975" y="1463893"/>
          <a:ext cx="6858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52611" name="TextBox 2"/>
          <p:cNvSpPr txBox="1">
            <a:spLocks noChangeArrowheads="1"/>
          </p:cNvSpPr>
          <p:nvPr/>
        </p:nvSpPr>
        <p:spPr bwMode="auto">
          <a:xfrm>
            <a:off x="2438400" y="381000"/>
            <a:ext cx="640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B415"/>
                </a:solidFill>
                <a:latin typeface="Calibri" pitchFamily="34" charset="0"/>
              </a:rPr>
              <a:t>Коммуникативно-интерактивные </a:t>
            </a:r>
            <a:r>
              <a:rPr lang="ru-RU" sz="2400" b="1" dirty="0" smtClean="0">
                <a:solidFill>
                  <a:srgbClr val="00B415"/>
                </a:solidFill>
                <a:latin typeface="Calibri" pitchFamily="34" charset="0"/>
              </a:rPr>
              <a:t>механизмы социально-педагогического сопровождения </a:t>
            </a:r>
            <a:endParaRPr lang="en-US" sz="2400" dirty="0">
              <a:solidFill>
                <a:srgbClr val="00B415"/>
              </a:solidFill>
              <a:latin typeface="Calibri" pitchFamily="34" charset="0"/>
            </a:endParaRPr>
          </a:p>
        </p:txBody>
      </p:sp>
      <p:pic>
        <p:nvPicPr>
          <p:cNvPr id="45261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90600" y="1295400"/>
            <a:ext cx="7848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2613" name="Text Box 5"/>
          <p:cNvSpPr txBox="1">
            <a:spLocks noChangeArrowheads="1"/>
          </p:cNvSpPr>
          <p:nvPr/>
        </p:nvSpPr>
        <p:spPr bwMode="auto">
          <a:xfrm>
            <a:off x="4267200" y="3429000"/>
            <a:ext cx="1328738" cy="203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err="1"/>
              <a:t>Коммуни-кативно-интерак</a:t>
            </a:r>
            <a:r>
              <a:rPr lang="ru-RU" dirty="0"/>
              <a:t>-</a:t>
            </a:r>
          </a:p>
          <a:p>
            <a:pPr algn="ctr"/>
            <a:r>
              <a:rPr lang="ru-RU" dirty="0" err="1"/>
              <a:t>тивные</a:t>
            </a:r>
            <a:r>
              <a:rPr lang="ru-RU" dirty="0"/>
              <a:t> </a:t>
            </a:r>
            <a:r>
              <a:rPr lang="ru-RU" dirty="0" err="1" smtClean="0"/>
              <a:t>механиз</a:t>
            </a:r>
            <a:r>
              <a:rPr lang="ru-RU" dirty="0" smtClean="0"/>
              <a:t>-мы 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452614" name="Text Box 6"/>
          <p:cNvSpPr txBox="1">
            <a:spLocks noChangeArrowheads="1"/>
          </p:cNvSpPr>
          <p:nvPr/>
        </p:nvSpPr>
        <p:spPr bwMode="auto">
          <a:xfrm>
            <a:off x="6223000" y="3124200"/>
            <a:ext cx="14811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/>
              <a:t>Дискуссион-</a:t>
            </a:r>
          </a:p>
          <a:p>
            <a:pPr algn="ctr"/>
            <a:r>
              <a:rPr lang="ru-RU"/>
              <a:t>ные</a:t>
            </a:r>
          </a:p>
        </p:txBody>
      </p:sp>
      <p:sp>
        <p:nvSpPr>
          <p:cNvPr id="452615" name="Text Box 7"/>
          <p:cNvSpPr txBox="1">
            <a:spLocks noChangeArrowheads="1"/>
          </p:cNvSpPr>
          <p:nvPr/>
        </p:nvSpPr>
        <p:spPr bwMode="auto">
          <a:xfrm>
            <a:off x="2286000" y="3200400"/>
            <a:ext cx="152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Семанти-ческие</a:t>
            </a:r>
          </a:p>
        </p:txBody>
      </p:sp>
      <p:sp>
        <p:nvSpPr>
          <p:cNvPr id="452616" name="Text Box 8"/>
          <p:cNvSpPr txBox="1">
            <a:spLocks noChangeArrowheads="1"/>
          </p:cNvSpPr>
          <p:nvPr/>
        </p:nvSpPr>
        <p:spPr bwMode="auto">
          <a:xfrm>
            <a:off x="4389438" y="1752600"/>
            <a:ext cx="11953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/>
              <a:t>Семиоти-</a:t>
            </a:r>
          </a:p>
          <a:p>
            <a:pPr algn="ctr"/>
            <a:r>
              <a:rPr lang="ru-RU"/>
              <a:t>ческие</a:t>
            </a:r>
          </a:p>
        </p:txBody>
      </p:sp>
      <p:sp>
        <p:nvSpPr>
          <p:cNvPr id="452617" name="Text Box 9"/>
          <p:cNvSpPr txBox="1">
            <a:spLocks noChangeArrowheads="1"/>
          </p:cNvSpPr>
          <p:nvPr/>
        </p:nvSpPr>
        <p:spPr bwMode="auto">
          <a:xfrm>
            <a:off x="3048000" y="5638800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Ролевая </a:t>
            </a:r>
          </a:p>
          <a:p>
            <a:pPr algn="ctr"/>
            <a:r>
              <a:rPr lang="ru-RU"/>
              <a:t>инверсия</a:t>
            </a:r>
          </a:p>
        </p:txBody>
      </p:sp>
      <p:sp>
        <p:nvSpPr>
          <p:cNvPr id="452618" name="Text Box 10"/>
          <p:cNvSpPr txBox="1">
            <a:spLocks noChangeArrowheads="1"/>
          </p:cNvSpPr>
          <p:nvPr/>
        </p:nvSpPr>
        <p:spPr bwMode="auto">
          <a:xfrm>
            <a:off x="5889625" y="58594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К</a:t>
            </a:r>
          </a:p>
        </p:txBody>
      </p:sp>
      <p:sp>
        <p:nvSpPr>
          <p:cNvPr id="452619" name="Text Box 11"/>
          <p:cNvSpPr txBox="1">
            <a:spLocks noChangeArrowheads="1"/>
          </p:cNvSpPr>
          <p:nvPr/>
        </p:nvSpPr>
        <p:spPr bwMode="auto">
          <a:xfrm>
            <a:off x="5257800" y="5410200"/>
            <a:ext cx="1600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Микрогруп-повая работа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TextBox 98"/>
          <p:cNvSpPr txBox="1">
            <a:spLocks noChangeArrowheads="1"/>
          </p:cNvSpPr>
          <p:nvPr/>
        </p:nvSpPr>
        <p:spPr bwMode="auto">
          <a:xfrm>
            <a:off x="2286000" y="381000"/>
            <a:ext cx="6248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B415"/>
                </a:solidFill>
                <a:ea typeface="굴림"/>
                <a:cs typeface="굴림"/>
              </a:rPr>
              <a:t>Терапевтические </a:t>
            </a:r>
            <a:r>
              <a:rPr lang="ru-RU" sz="2400" b="1" dirty="0" smtClean="0">
                <a:solidFill>
                  <a:srgbClr val="00B415"/>
                </a:solidFill>
                <a:ea typeface="굴림"/>
                <a:cs typeface="굴림"/>
              </a:rPr>
              <a:t>механизмы социально-педагогического сопровождения субъектов инклюзивного образования </a:t>
            </a:r>
            <a:endParaRPr lang="en-US" sz="2400" dirty="0">
              <a:solidFill>
                <a:srgbClr val="00B415"/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5562600" y="2209800"/>
            <a:ext cx="2714625" cy="2012950"/>
          </a:xfrm>
          <a:prstGeom prst="wedgeEllipseCallout">
            <a:avLst>
              <a:gd name="adj1" fmla="val -55316"/>
              <a:gd name="adj2" fmla="val 54754"/>
            </a:avLst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000">
                <a:solidFill>
                  <a:srgbClr val="FFFFFF"/>
                </a:solidFill>
                <a:cs typeface="Arial" charset="0"/>
              </a:rPr>
              <a:t>Реактив-ный консал-тинг </a:t>
            </a:r>
            <a:endParaRPr lang="en-US" sz="30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1752600" y="3657600"/>
            <a:ext cx="1503363" cy="1076325"/>
          </a:xfrm>
          <a:prstGeom prst="wedgeEllipseCallout">
            <a:avLst>
              <a:gd name="adj1" fmla="val 78889"/>
              <a:gd name="adj2" fmla="val 14123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i="1">
                <a:solidFill>
                  <a:schemeClr val="bg1"/>
                </a:solidFill>
                <a:cs typeface="Arial" charset="0"/>
              </a:rPr>
              <a:t> Трудо-тера-пия</a:t>
            </a: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1676400" y="2355850"/>
            <a:ext cx="2058988" cy="1414463"/>
          </a:xfrm>
          <a:prstGeom prst="wedgeEllipseCallout">
            <a:avLst>
              <a:gd name="adj1" fmla="val 63650"/>
              <a:gd name="adj2" fmla="val 54805"/>
            </a:avLst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200" i="1">
                <a:solidFill>
                  <a:schemeClr val="tx1"/>
                </a:solidFill>
                <a:cs typeface="Arial" charset="0"/>
              </a:rPr>
              <a:t>Арттерапия</a:t>
            </a:r>
            <a:endParaRPr lang="en-US" sz="22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53638" name="Oval Callout 16"/>
          <p:cNvSpPr>
            <a:spLocks noChangeArrowheads="1"/>
          </p:cNvSpPr>
          <p:nvPr/>
        </p:nvSpPr>
        <p:spPr bwMode="auto">
          <a:xfrm>
            <a:off x="3352800" y="1676400"/>
            <a:ext cx="2819400" cy="2011363"/>
          </a:xfrm>
          <a:prstGeom prst="wedgeEllipseCallout">
            <a:avLst>
              <a:gd name="adj1" fmla="val -394"/>
              <a:gd name="adj2" fmla="val 75653"/>
            </a:avLst>
          </a:prstGeom>
          <a:solidFill>
            <a:srgbClr val="8392C3"/>
          </a:solidFill>
          <a:ln w="25400" algn="ctr">
            <a:solidFill>
              <a:srgbClr val="0071BC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000">
                <a:solidFill>
                  <a:schemeClr val="bg1"/>
                </a:solidFill>
                <a:latin typeface="Calibri" pitchFamily="34" charset="0"/>
              </a:rPr>
              <a:t>Терапев-тический тренинг</a:t>
            </a:r>
            <a:endParaRPr lang="en-US" sz="3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81400" y="4419600"/>
            <a:ext cx="2093913" cy="12464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2500" i="1" dirty="0" err="1">
                <a:solidFill>
                  <a:srgbClr val="404040"/>
                </a:solidFill>
                <a:latin typeface="Calibri" pitchFamily="34" charset="0"/>
              </a:rPr>
              <a:t>Терапевти-ческие</a:t>
            </a:r>
            <a:r>
              <a:rPr lang="ru-RU" sz="2500" i="1" dirty="0">
                <a:solidFill>
                  <a:srgbClr val="404040"/>
                </a:solidFill>
                <a:latin typeface="Calibri" pitchFamily="34" charset="0"/>
              </a:rPr>
              <a:t> </a:t>
            </a:r>
            <a:r>
              <a:rPr lang="ru-RU" sz="2500" i="1" dirty="0" smtClean="0">
                <a:solidFill>
                  <a:srgbClr val="404040"/>
                </a:solidFill>
                <a:latin typeface="Calibri" pitchFamily="34" charset="0"/>
              </a:rPr>
              <a:t>механизмы</a:t>
            </a:r>
            <a:endParaRPr lang="en-US" sz="2500" i="1" dirty="0">
              <a:solidFill>
                <a:srgbClr val="40404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TextBox 98"/>
          <p:cNvSpPr txBox="1">
            <a:spLocks noChangeArrowheads="1"/>
          </p:cNvSpPr>
          <p:nvPr/>
        </p:nvSpPr>
        <p:spPr bwMode="auto">
          <a:xfrm>
            <a:off x="0" y="609600"/>
            <a:ext cx="8077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B415"/>
                </a:solidFill>
              </a:rPr>
              <a:t>       Экспертно-оценочные </a:t>
            </a:r>
            <a:r>
              <a:rPr lang="ru-RU" sz="2400" b="1" dirty="0" smtClean="0">
                <a:solidFill>
                  <a:srgbClr val="00B415"/>
                </a:solidFill>
              </a:rPr>
              <a:t>механизмы социально- </a:t>
            </a:r>
          </a:p>
          <a:p>
            <a:pPr algn="ctr"/>
            <a:r>
              <a:rPr lang="ru-RU" sz="2400" b="1" dirty="0">
                <a:solidFill>
                  <a:srgbClr val="00B415"/>
                </a:solidFill>
              </a:rPr>
              <a:t> </a:t>
            </a:r>
            <a:r>
              <a:rPr lang="ru-RU" sz="2400" b="1" dirty="0" smtClean="0">
                <a:solidFill>
                  <a:srgbClr val="00B415"/>
                </a:solidFill>
              </a:rPr>
              <a:t>          педагогического сопровождения субъектов инклюзивного образования</a:t>
            </a:r>
            <a:endParaRPr lang="en-US" sz="2400" dirty="0">
              <a:solidFill>
                <a:srgbClr val="00B415"/>
              </a:solidFill>
            </a:endParaRPr>
          </a:p>
        </p:txBody>
      </p:sp>
      <p:sp>
        <p:nvSpPr>
          <p:cNvPr id="4" name="Cloud 3"/>
          <p:cNvSpPr/>
          <p:nvPr/>
        </p:nvSpPr>
        <p:spPr>
          <a:xfrm>
            <a:off x="1401763" y="1757363"/>
            <a:ext cx="2333625" cy="1593850"/>
          </a:xfrm>
          <a:prstGeom prst="cloud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i="1">
                <a:solidFill>
                  <a:srgbClr val="FFFFFF"/>
                </a:solidFill>
                <a:cs typeface="Arial" charset="0"/>
              </a:rPr>
              <a:t>Системно-целостная экспертиза</a:t>
            </a:r>
            <a:endParaRPr lang="en-US" i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54660" name="Cloud 19"/>
          <p:cNvSpPr>
            <a:spLocks noChangeArrowheads="1"/>
          </p:cNvSpPr>
          <p:nvPr/>
        </p:nvSpPr>
        <p:spPr bwMode="auto">
          <a:xfrm>
            <a:off x="5105400" y="1524000"/>
            <a:ext cx="3113088" cy="2125663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2147483647 w 43200"/>
              <a:gd name="T7" fmla="*/ 2147483647 h 43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solidFill>
            <a:schemeClr val="folHlink"/>
          </a:solidFill>
          <a:ln w="25400" algn="ctr">
            <a:solidFill>
              <a:srgbClr val="0071BC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500" i="1">
                <a:solidFill>
                  <a:srgbClr val="FFFFFF"/>
                </a:solidFill>
                <a:latin typeface="Calibri" pitchFamily="34" charset="0"/>
              </a:rPr>
              <a:t>Анализ психосоци-ального самочувст-вия     </a:t>
            </a:r>
            <a:endParaRPr lang="en-US" sz="2500" i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54661" name="Cloud 20"/>
          <p:cNvSpPr>
            <a:spLocks noChangeArrowheads="1"/>
          </p:cNvSpPr>
          <p:nvPr/>
        </p:nvSpPr>
        <p:spPr bwMode="auto">
          <a:xfrm>
            <a:off x="2133600" y="4343400"/>
            <a:ext cx="1857375" cy="1060450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2147483647 w 43200"/>
              <a:gd name="T7" fmla="*/ 2147483647 h 43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solidFill>
            <a:srgbClr val="67FB03"/>
          </a:solidFill>
          <a:ln w="25400" algn="ctr">
            <a:solidFill>
              <a:srgbClr val="035F7C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i="1">
                <a:latin typeface="Calibri" pitchFamily="34" charset="0"/>
              </a:rPr>
              <a:t>Наблюдение</a:t>
            </a:r>
            <a:endParaRPr lang="en-US" i="1">
              <a:latin typeface="Calibri" pitchFamily="34" charset="0"/>
            </a:endParaRPr>
          </a:p>
        </p:txBody>
      </p:sp>
      <p:sp>
        <p:nvSpPr>
          <p:cNvPr id="23" name="Cloud 22"/>
          <p:cNvSpPr/>
          <p:nvPr/>
        </p:nvSpPr>
        <p:spPr>
          <a:xfrm>
            <a:off x="5105400" y="4648200"/>
            <a:ext cx="1955800" cy="1335088"/>
          </a:xfrm>
          <a:prstGeom prst="cloud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i="1">
                <a:solidFill>
                  <a:schemeClr val="tx1"/>
                </a:solidFill>
                <a:cs typeface="Arial" charset="0"/>
              </a:rPr>
              <a:t>Опрос, беседа</a:t>
            </a:r>
            <a:endParaRPr lang="en-US" i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5" name="Right Arrow 24"/>
          <p:cNvSpPr/>
          <p:nvPr/>
        </p:nvSpPr>
        <p:spPr>
          <a:xfrm rot="10800000">
            <a:off x="4173538" y="2116138"/>
            <a:ext cx="542925" cy="438150"/>
          </a:xfrm>
          <a:prstGeom prst="rightArrow">
            <a:avLst>
              <a:gd name="adj1" fmla="val 26067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1">
              <a:solidFill>
                <a:prstClr val="white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 rot="4500000">
            <a:off x="2484437" y="3716338"/>
            <a:ext cx="542925" cy="438150"/>
          </a:xfrm>
          <a:prstGeom prst="rightArrow">
            <a:avLst>
              <a:gd name="adj1" fmla="val 26067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1">
              <a:solidFill>
                <a:prstClr val="white"/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 rot="602131">
            <a:off x="4332288" y="4754563"/>
            <a:ext cx="542925" cy="438150"/>
          </a:xfrm>
          <a:prstGeom prst="rightArrow">
            <a:avLst>
              <a:gd name="adj1" fmla="val 26067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1">
              <a:solidFill>
                <a:prstClr val="white"/>
              </a:solidFill>
            </a:endParaRPr>
          </a:p>
        </p:txBody>
      </p:sp>
      <p:sp>
        <p:nvSpPr>
          <p:cNvPr id="30" name="Right Arrow 29"/>
          <p:cNvSpPr/>
          <p:nvPr/>
        </p:nvSpPr>
        <p:spPr>
          <a:xfrm rot="16559724">
            <a:off x="6139656" y="3907632"/>
            <a:ext cx="542925" cy="439738"/>
          </a:xfrm>
          <a:prstGeom prst="rightArrow">
            <a:avLst>
              <a:gd name="adj1" fmla="val 26067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1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98"/>
          <p:cNvSpPr txBox="1">
            <a:spLocks noChangeArrowheads="1"/>
          </p:cNvSpPr>
          <p:nvPr/>
        </p:nvSpPr>
        <p:spPr bwMode="auto">
          <a:xfrm>
            <a:off x="609600" y="152400"/>
            <a:ext cx="8534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solidFill>
                  <a:srgbClr val="00B050"/>
                </a:solidFill>
                <a:latin typeface="Calibri" pitchFamily="34" charset="0"/>
              </a:rPr>
              <a:t>Зарубежная </a:t>
            </a:r>
            <a:r>
              <a:rPr lang="ru-RU" sz="2800" dirty="0">
                <a:solidFill>
                  <a:srgbClr val="00B050"/>
                </a:solidFill>
                <a:latin typeface="Calibri" pitchFamily="34" charset="0"/>
              </a:rPr>
              <a:t>система </a:t>
            </a:r>
            <a:r>
              <a:rPr lang="ru-RU" sz="2800" dirty="0" smtClean="0">
                <a:solidFill>
                  <a:srgbClr val="00B050"/>
                </a:solidFill>
                <a:latin typeface="Calibri" pitchFamily="34" charset="0"/>
              </a:rPr>
              <a:t>поддержки лиц с инвалидностью и ОВЗ и их семей                        </a:t>
            </a:r>
            <a:endParaRPr lang="ru-RU" sz="2800" dirty="0">
              <a:solidFill>
                <a:srgbClr val="00B050"/>
              </a:solidFill>
              <a:latin typeface="Calibri" pitchFamily="34" charset="0"/>
            </a:endParaRPr>
          </a:p>
          <a:p>
            <a:pPr algn="ctr"/>
            <a:r>
              <a:rPr lang="ru-RU" sz="2800" dirty="0">
                <a:solidFill>
                  <a:srgbClr val="00B415"/>
                </a:solidFill>
                <a:latin typeface="Calibri" pitchFamily="34" charset="0"/>
              </a:rPr>
              <a:t>                      </a:t>
            </a:r>
            <a:endParaRPr lang="en-US" sz="2800" dirty="0">
              <a:solidFill>
                <a:srgbClr val="00B415"/>
              </a:solidFill>
              <a:latin typeface="Calibri" pitchFamily="34" charset="0"/>
            </a:endParaRPr>
          </a:p>
        </p:txBody>
      </p:sp>
      <p:grpSp>
        <p:nvGrpSpPr>
          <p:cNvPr id="20482" name="Group 1"/>
          <p:cNvGrpSpPr>
            <a:grpSpLocks/>
          </p:cNvGrpSpPr>
          <p:nvPr/>
        </p:nvGrpSpPr>
        <p:grpSpPr bwMode="auto">
          <a:xfrm>
            <a:off x="4587875" y="2133600"/>
            <a:ext cx="4556125" cy="4040188"/>
            <a:chOff x="1828800" y="590550"/>
            <a:chExt cx="6057900" cy="5372100"/>
          </a:xfrm>
        </p:grpSpPr>
        <p:sp>
          <p:nvSpPr>
            <p:cNvPr id="21" name="Cube 20"/>
            <p:cNvSpPr>
              <a:spLocks noChangeArrowheads="1"/>
            </p:cNvSpPr>
            <p:nvPr/>
          </p:nvSpPr>
          <p:spPr bwMode="auto">
            <a:xfrm>
              <a:off x="1828800" y="4531497"/>
              <a:ext cx="1599961" cy="1431153"/>
            </a:xfrm>
            <a:prstGeom prst="cube">
              <a:avLst>
                <a:gd name="adj" fmla="val 25000"/>
              </a:avLst>
            </a:prstGeom>
            <a:solidFill>
              <a:srgbClr val="00B415"/>
            </a:solidFill>
            <a:ln w="25400" algn="ctr">
              <a:solidFill>
                <a:srgbClr val="644632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500" b="1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7</a:t>
              </a:r>
            </a:p>
          </p:txBody>
        </p:sp>
        <p:sp>
          <p:nvSpPr>
            <p:cNvPr id="22" name="Cube 21"/>
            <p:cNvSpPr>
              <a:spLocks noChangeArrowheads="1"/>
            </p:cNvSpPr>
            <p:nvPr/>
          </p:nvSpPr>
          <p:spPr bwMode="auto">
            <a:xfrm>
              <a:off x="3352773" y="4531497"/>
              <a:ext cx="1599961" cy="1431153"/>
            </a:xfrm>
            <a:prstGeom prst="cube">
              <a:avLst>
                <a:gd name="adj" fmla="val 25000"/>
              </a:avLst>
            </a:prstGeom>
            <a:solidFill>
              <a:srgbClr val="00B415"/>
            </a:solidFill>
            <a:ln w="25400" algn="ctr">
              <a:solidFill>
                <a:srgbClr val="644632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500" b="1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8</a:t>
              </a:r>
            </a:p>
          </p:txBody>
        </p:sp>
        <p:sp>
          <p:nvSpPr>
            <p:cNvPr id="23" name="Cube 22"/>
            <p:cNvSpPr>
              <a:spLocks noChangeArrowheads="1"/>
            </p:cNvSpPr>
            <p:nvPr/>
          </p:nvSpPr>
          <p:spPr bwMode="auto">
            <a:xfrm>
              <a:off x="4828200" y="4531497"/>
              <a:ext cx="1602071" cy="1431153"/>
            </a:xfrm>
            <a:prstGeom prst="cube">
              <a:avLst>
                <a:gd name="adj" fmla="val 25000"/>
              </a:avLst>
            </a:prstGeom>
            <a:solidFill>
              <a:srgbClr val="00B415"/>
            </a:solidFill>
            <a:ln w="25400" algn="ctr">
              <a:solidFill>
                <a:srgbClr val="644632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500" b="1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9</a:t>
              </a:r>
            </a:p>
          </p:txBody>
        </p:sp>
        <p:sp>
          <p:nvSpPr>
            <p:cNvPr id="24" name="Cube 23"/>
            <p:cNvSpPr>
              <a:spLocks noChangeArrowheads="1"/>
            </p:cNvSpPr>
            <p:nvPr/>
          </p:nvSpPr>
          <p:spPr bwMode="auto">
            <a:xfrm>
              <a:off x="6286739" y="4531497"/>
              <a:ext cx="1599961" cy="1431153"/>
            </a:xfrm>
            <a:prstGeom prst="cube">
              <a:avLst>
                <a:gd name="adj" fmla="val 25000"/>
              </a:avLst>
            </a:prstGeom>
            <a:solidFill>
              <a:srgbClr val="00B415"/>
            </a:solidFill>
            <a:ln w="25400" algn="ctr">
              <a:solidFill>
                <a:srgbClr val="644632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500" b="1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10</a:t>
              </a:r>
            </a:p>
          </p:txBody>
        </p:sp>
        <p:sp>
          <p:nvSpPr>
            <p:cNvPr id="25" name="Cube 24"/>
            <p:cNvSpPr>
              <a:spLocks noChangeArrowheads="1"/>
            </p:cNvSpPr>
            <p:nvPr/>
          </p:nvSpPr>
          <p:spPr bwMode="auto">
            <a:xfrm>
              <a:off x="2628781" y="3199554"/>
              <a:ext cx="1599961" cy="1431153"/>
            </a:xfrm>
            <a:prstGeom prst="cube">
              <a:avLst>
                <a:gd name="adj" fmla="val 25000"/>
              </a:avLst>
            </a:prstGeom>
            <a:solidFill>
              <a:schemeClr val="folHlink"/>
            </a:solidFill>
            <a:ln w="25400" algn="ctr">
              <a:solidFill>
                <a:srgbClr val="6C6458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500" b="1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4</a:t>
              </a:r>
            </a:p>
          </p:txBody>
        </p:sp>
        <p:sp>
          <p:nvSpPr>
            <p:cNvPr id="26" name="Cube 25"/>
            <p:cNvSpPr>
              <a:spLocks noChangeArrowheads="1"/>
            </p:cNvSpPr>
            <p:nvPr/>
          </p:nvSpPr>
          <p:spPr bwMode="auto">
            <a:xfrm>
              <a:off x="4152755" y="3199554"/>
              <a:ext cx="1599961" cy="1431153"/>
            </a:xfrm>
            <a:prstGeom prst="cube">
              <a:avLst>
                <a:gd name="adj" fmla="val 25000"/>
              </a:avLst>
            </a:prstGeom>
            <a:solidFill>
              <a:schemeClr val="folHlink"/>
            </a:solidFill>
            <a:ln w="25400" algn="ctr">
              <a:solidFill>
                <a:srgbClr val="6C6458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500" b="1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5</a:t>
              </a:r>
            </a:p>
          </p:txBody>
        </p:sp>
        <p:sp>
          <p:nvSpPr>
            <p:cNvPr id="27" name="Cube 26"/>
            <p:cNvSpPr>
              <a:spLocks noChangeArrowheads="1"/>
            </p:cNvSpPr>
            <p:nvPr/>
          </p:nvSpPr>
          <p:spPr bwMode="auto">
            <a:xfrm>
              <a:off x="5630291" y="3199554"/>
              <a:ext cx="1599961" cy="1431153"/>
            </a:xfrm>
            <a:prstGeom prst="cube">
              <a:avLst>
                <a:gd name="adj" fmla="val 25000"/>
              </a:avLst>
            </a:prstGeom>
            <a:solidFill>
              <a:schemeClr val="folHlink"/>
            </a:solidFill>
            <a:ln w="25400" algn="ctr">
              <a:solidFill>
                <a:srgbClr val="6C6458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500" b="1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6</a:t>
              </a:r>
            </a:p>
          </p:txBody>
        </p:sp>
        <p:sp>
          <p:nvSpPr>
            <p:cNvPr id="28" name="Cube 27"/>
            <p:cNvSpPr>
              <a:spLocks noChangeArrowheads="1"/>
            </p:cNvSpPr>
            <p:nvPr/>
          </p:nvSpPr>
          <p:spPr bwMode="auto">
            <a:xfrm>
              <a:off x="3542742" y="1905607"/>
              <a:ext cx="1599961" cy="1431153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25400" algn="ctr">
              <a:solidFill>
                <a:srgbClr val="593F2D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500" b="1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2</a:t>
              </a:r>
            </a:p>
          </p:txBody>
        </p:sp>
        <p:sp>
          <p:nvSpPr>
            <p:cNvPr id="29" name="Cube 28"/>
            <p:cNvSpPr>
              <a:spLocks noChangeArrowheads="1"/>
            </p:cNvSpPr>
            <p:nvPr/>
          </p:nvSpPr>
          <p:spPr bwMode="auto">
            <a:xfrm>
              <a:off x="5066716" y="1905607"/>
              <a:ext cx="1599961" cy="1431153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25400" algn="ctr">
              <a:solidFill>
                <a:srgbClr val="593F2D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500" b="1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3</a:t>
              </a:r>
            </a:p>
          </p:txBody>
        </p:sp>
        <p:sp>
          <p:nvSpPr>
            <p:cNvPr id="30" name="Cube 29"/>
            <p:cNvSpPr>
              <a:spLocks noChangeArrowheads="1"/>
            </p:cNvSpPr>
            <p:nvPr/>
          </p:nvSpPr>
          <p:spPr bwMode="auto">
            <a:xfrm>
              <a:off x="4410268" y="590550"/>
              <a:ext cx="1599961" cy="1431153"/>
            </a:xfrm>
            <a:prstGeom prst="cube">
              <a:avLst>
                <a:gd name="adj" fmla="val 25000"/>
              </a:avLst>
            </a:prstGeom>
            <a:solidFill>
              <a:srgbClr val="0091EA"/>
            </a:solidFill>
            <a:ln w="25400" algn="ctr">
              <a:solidFill>
                <a:srgbClr val="5C544B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500" b="1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1</a:t>
              </a:r>
            </a:p>
          </p:txBody>
        </p:sp>
      </p:grpSp>
      <p:sp>
        <p:nvSpPr>
          <p:cNvPr id="20483" name="Text Box 394"/>
          <p:cNvSpPr txBox="1">
            <a:spLocks noChangeArrowheads="1"/>
          </p:cNvSpPr>
          <p:nvPr/>
        </p:nvSpPr>
        <p:spPr bwMode="auto">
          <a:xfrm>
            <a:off x="1752600" y="1096963"/>
            <a:ext cx="4643438" cy="687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91440" anchor="ctr">
            <a:spAutoFit/>
          </a:bodyPr>
          <a:lstStyle/>
          <a:p>
            <a:r>
              <a:rPr lang="ru-RU">
                <a:ea typeface="굴림"/>
                <a:cs typeface="굴림"/>
              </a:rPr>
              <a:t>Психосоциальная активность человека с инвалидность</a:t>
            </a:r>
            <a:endParaRPr lang="en-US">
              <a:ea typeface="굴림"/>
              <a:cs typeface="굴림"/>
            </a:endParaRPr>
          </a:p>
        </p:txBody>
      </p:sp>
      <p:sp>
        <p:nvSpPr>
          <p:cNvPr id="20484" name="Text Box 394"/>
          <p:cNvSpPr txBox="1">
            <a:spLocks noChangeArrowheads="1"/>
          </p:cNvSpPr>
          <p:nvPr/>
        </p:nvSpPr>
        <p:spPr bwMode="auto">
          <a:xfrm>
            <a:off x="1676400" y="2011363"/>
            <a:ext cx="4267200" cy="687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91440" anchor="ctr">
            <a:spAutoFit/>
          </a:bodyPr>
          <a:lstStyle/>
          <a:p>
            <a:r>
              <a:rPr lang="ru-RU" dirty="0">
                <a:ea typeface="굴림"/>
                <a:cs typeface="굴림"/>
              </a:rPr>
              <a:t>Работа с вузами + общественная рефлексия</a:t>
            </a:r>
            <a:endParaRPr lang="en-US" dirty="0">
              <a:ea typeface="굴림"/>
              <a:cs typeface="굴림"/>
            </a:endParaRPr>
          </a:p>
        </p:txBody>
      </p:sp>
      <p:grpSp>
        <p:nvGrpSpPr>
          <p:cNvPr id="20485" name="Group 65"/>
          <p:cNvGrpSpPr>
            <a:grpSpLocks/>
          </p:cNvGrpSpPr>
          <p:nvPr/>
        </p:nvGrpSpPr>
        <p:grpSpPr bwMode="auto">
          <a:xfrm>
            <a:off x="1143000" y="1371600"/>
            <a:ext cx="309563" cy="309563"/>
            <a:chOff x="7391400" y="1988344"/>
            <a:chExt cx="454025" cy="454025"/>
          </a:xfrm>
        </p:grpSpPr>
        <p:sp>
          <p:nvSpPr>
            <p:cNvPr id="40" name="Oval 268"/>
            <p:cNvSpPr>
              <a:spLocks noChangeArrowheads="1"/>
            </p:cNvSpPr>
            <p:nvPr/>
          </p:nvSpPr>
          <p:spPr bwMode="auto">
            <a:xfrm rot="-252224">
              <a:off x="7391400" y="1988344"/>
              <a:ext cx="454025" cy="454025"/>
            </a:xfrm>
            <a:prstGeom prst="ellipse">
              <a:avLst/>
            </a:prstGeom>
            <a:solidFill>
              <a:srgbClr val="0091EA"/>
            </a:soli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41" name="Oval 269"/>
            <p:cNvSpPr>
              <a:spLocks noChangeArrowheads="1"/>
            </p:cNvSpPr>
            <p:nvPr/>
          </p:nvSpPr>
          <p:spPr bwMode="auto">
            <a:xfrm rot="-252224">
              <a:off x="7437967" y="1990673"/>
              <a:ext cx="356235" cy="265430"/>
            </a:xfrm>
            <a:prstGeom prst="ellipse">
              <a:avLst/>
            </a:prstGeom>
            <a:solidFill>
              <a:srgbClr val="0091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20486" name="Group 65"/>
          <p:cNvGrpSpPr>
            <a:grpSpLocks/>
          </p:cNvGrpSpPr>
          <p:nvPr/>
        </p:nvGrpSpPr>
        <p:grpSpPr bwMode="auto">
          <a:xfrm>
            <a:off x="1143000" y="2209800"/>
            <a:ext cx="312738" cy="312738"/>
            <a:chOff x="7391400" y="1988344"/>
            <a:chExt cx="454025" cy="454025"/>
          </a:xfrm>
        </p:grpSpPr>
        <p:sp>
          <p:nvSpPr>
            <p:cNvPr id="46" name="Oval 268"/>
            <p:cNvSpPr>
              <a:spLocks noChangeArrowheads="1"/>
            </p:cNvSpPr>
            <p:nvPr/>
          </p:nvSpPr>
          <p:spPr bwMode="auto">
            <a:xfrm rot="-252224">
              <a:off x="7391400" y="1988344"/>
              <a:ext cx="454025" cy="454025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50" name="Oval 269"/>
            <p:cNvSpPr>
              <a:spLocks noChangeArrowheads="1"/>
            </p:cNvSpPr>
            <p:nvPr/>
          </p:nvSpPr>
          <p:spPr bwMode="auto">
            <a:xfrm rot="-252224">
              <a:off x="7439799" y="1990649"/>
              <a:ext cx="352617" cy="265039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20487" name="Group 65"/>
          <p:cNvGrpSpPr>
            <a:grpSpLocks/>
          </p:cNvGrpSpPr>
          <p:nvPr/>
        </p:nvGrpSpPr>
        <p:grpSpPr bwMode="auto">
          <a:xfrm>
            <a:off x="1219200" y="3276600"/>
            <a:ext cx="317500" cy="315913"/>
            <a:chOff x="7391400" y="1988344"/>
            <a:chExt cx="454025" cy="454025"/>
          </a:xfrm>
        </p:grpSpPr>
        <p:sp>
          <p:nvSpPr>
            <p:cNvPr id="55" name="Oval 268"/>
            <p:cNvSpPr>
              <a:spLocks noChangeArrowheads="1"/>
            </p:cNvSpPr>
            <p:nvPr/>
          </p:nvSpPr>
          <p:spPr bwMode="auto">
            <a:xfrm rot="-252224">
              <a:off x="7391400" y="1988344"/>
              <a:ext cx="454025" cy="45402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56" name="Oval 269"/>
            <p:cNvSpPr>
              <a:spLocks noChangeArrowheads="1"/>
            </p:cNvSpPr>
            <p:nvPr/>
          </p:nvSpPr>
          <p:spPr bwMode="auto">
            <a:xfrm rot="-252224">
              <a:off x="7439073" y="1990626"/>
              <a:ext cx="354140" cy="26693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20488" name="Group 65"/>
          <p:cNvGrpSpPr>
            <a:grpSpLocks/>
          </p:cNvGrpSpPr>
          <p:nvPr/>
        </p:nvGrpSpPr>
        <p:grpSpPr bwMode="auto">
          <a:xfrm>
            <a:off x="1219200" y="5029200"/>
            <a:ext cx="315913" cy="315913"/>
            <a:chOff x="7391400" y="1988344"/>
            <a:chExt cx="454025" cy="454025"/>
          </a:xfrm>
        </p:grpSpPr>
        <p:sp>
          <p:nvSpPr>
            <p:cNvPr id="60" name="Oval 268"/>
            <p:cNvSpPr>
              <a:spLocks noChangeArrowheads="1"/>
            </p:cNvSpPr>
            <p:nvPr/>
          </p:nvSpPr>
          <p:spPr bwMode="auto">
            <a:xfrm rot="-252224">
              <a:off x="7391400" y="1988344"/>
              <a:ext cx="454025" cy="454025"/>
            </a:xfrm>
            <a:prstGeom prst="ellipse">
              <a:avLst/>
            </a:prstGeom>
            <a:solidFill>
              <a:srgbClr val="00B415"/>
            </a:soli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62" name="Oval 269"/>
            <p:cNvSpPr>
              <a:spLocks noChangeArrowheads="1"/>
            </p:cNvSpPr>
            <p:nvPr/>
          </p:nvSpPr>
          <p:spPr bwMode="auto">
            <a:xfrm rot="-252224">
              <a:off x="7439313" y="1990626"/>
              <a:ext cx="353636" cy="266938"/>
            </a:xfrm>
            <a:prstGeom prst="ellipse">
              <a:avLst/>
            </a:prstGeom>
            <a:solidFill>
              <a:srgbClr val="00B41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0489" name="Text Box 31"/>
          <p:cNvSpPr txBox="1">
            <a:spLocks noChangeArrowheads="1"/>
          </p:cNvSpPr>
          <p:nvPr/>
        </p:nvSpPr>
        <p:spPr bwMode="auto">
          <a:xfrm>
            <a:off x="1676400" y="2895600"/>
            <a:ext cx="3733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Правовые нормы + финансирование + межведомственная кооперация</a:t>
            </a:r>
          </a:p>
        </p:txBody>
      </p:sp>
      <p:sp>
        <p:nvSpPr>
          <p:cNvPr id="20490" name="Text Box 32"/>
          <p:cNvSpPr txBox="1">
            <a:spLocks noChangeArrowheads="1"/>
          </p:cNvSpPr>
          <p:nvPr/>
        </p:nvSpPr>
        <p:spPr bwMode="auto">
          <a:xfrm>
            <a:off x="1752600" y="4191000"/>
            <a:ext cx="3733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Создание спец условий + пролонгированное сопровождение </a:t>
            </a:r>
          </a:p>
          <a:p>
            <a:r>
              <a:rPr lang="ru-RU" dirty="0" smtClean="0"/>
              <a:t> </a:t>
            </a:r>
            <a:r>
              <a:rPr lang="ru-RU" dirty="0"/>
              <a:t>+ профессиональная реабилитация + социально-психологическая </a:t>
            </a:r>
            <a:endParaRPr lang="ru-RU" dirty="0" smtClean="0"/>
          </a:p>
          <a:p>
            <a:r>
              <a:rPr lang="ru-RU" dirty="0" smtClean="0"/>
              <a:t>поддержка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194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0">
      <a:dk1>
        <a:sysClr val="windowText" lastClr="000000"/>
      </a:dk1>
      <a:lt1>
        <a:sysClr val="window" lastClr="FFFFFF"/>
      </a:lt1>
      <a:dk2>
        <a:srgbClr val="595959"/>
      </a:dk2>
      <a:lt2>
        <a:srgbClr val="EEECE1"/>
      </a:lt2>
      <a:accent1>
        <a:srgbClr val="8A6247"/>
      </a:accent1>
      <a:accent2>
        <a:srgbClr val="AD7F5F"/>
      </a:accent2>
      <a:accent3>
        <a:srgbClr val="B0A89E"/>
      </a:accent3>
      <a:accent4>
        <a:srgbClr val="CAC5BE"/>
      </a:accent4>
      <a:accent5>
        <a:srgbClr val="D0A77A"/>
      </a:accent5>
      <a:accent6>
        <a:srgbClr val="DCBE9C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5_Office Theme">
  <a:themeElements>
    <a:clrScheme name="Custom 0">
      <a:dk1>
        <a:sysClr val="windowText" lastClr="000000"/>
      </a:dk1>
      <a:lt1>
        <a:sysClr val="window" lastClr="FFFFFF"/>
      </a:lt1>
      <a:dk2>
        <a:srgbClr val="595959"/>
      </a:dk2>
      <a:lt2>
        <a:srgbClr val="EEECE1"/>
      </a:lt2>
      <a:accent1>
        <a:srgbClr val="8A6247"/>
      </a:accent1>
      <a:accent2>
        <a:srgbClr val="AD7F5F"/>
      </a:accent2>
      <a:accent3>
        <a:srgbClr val="B0A89E"/>
      </a:accent3>
      <a:accent4>
        <a:srgbClr val="CAC5BE"/>
      </a:accent4>
      <a:accent5>
        <a:srgbClr val="D0A77A"/>
      </a:accent5>
      <a:accent6>
        <a:srgbClr val="DCBE9C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2214</TotalTime>
  <Words>269</Words>
  <Application>Microsoft Office PowerPoint</Application>
  <PresentationFormat>Экран (4:3)</PresentationFormat>
  <Paragraphs>82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Office Theme</vt:lpstr>
      <vt:lpstr>15_Office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Пользователь</cp:lastModifiedBy>
  <cp:revision>206</cp:revision>
  <dcterms:created xsi:type="dcterms:W3CDTF">2012-04-26T17:06:14Z</dcterms:created>
  <dcterms:modified xsi:type="dcterms:W3CDTF">2019-11-02T16:29:15Z</dcterms:modified>
</cp:coreProperties>
</file>