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282" r:id="rId2"/>
  </p:sldMasterIdLst>
  <p:notesMasterIdLst>
    <p:notesMasterId r:id="rId14"/>
  </p:notesMasterIdLst>
  <p:sldIdLst>
    <p:sldId id="347" r:id="rId3"/>
    <p:sldId id="361" r:id="rId4"/>
    <p:sldId id="362" r:id="rId5"/>
    <p:sldId id="363" r:id="rId6"/>
    <p:sldId id="366" r:id="rId7"/>
    <p:sldId id="365" r:id="rId8"/>
    <p:sldId id="364" r:id="rId9"/>
    <p:sldId id="367" r:id="rId10"/>
    <p:sldId id="368" r:id="rId11"/>
    <p:sldId id="369" r:id="rId12"/>
    <p:sldId id="3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15"/>
    <a:srgbClr val="A105AD"/>
    <a:srgbClr val="0091EA"/>
    <a:srgbClr val="000000"/>
    <a:srgbClr val="00B0F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656F4-A680-42C7-86CB-EEA2DBAB1D81}" type="doc">
      <dgm:prSet loTypeId="urn:microsoft.com/office/officeart/2005/8/layout/hList1" loCatId="list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F2A71C42-3219-4893-B6F4-74F8EA457C0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 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81678-DBDF-43D5-A6B2-85466B077D0A}" type="parTrans" cxnId="{FB26A6EF-9754-4E2D-A3B4-16701E55C0E5}">
      <dgm:prSet/>
      <dgm:spPr/>
      <dgm:t>
        <a:bodyPr/>
        <a:lstStyle/>
        <a:p>
          <a:endParaRPr lang="en-US"/>
        </a:p>
      </dgm:t>
    </dgm:pt>
    <dgm:pt modelId="{CAA4D236-ABC5-4B4F-9EC7-72A3DBF50DC8}" type="sibTrans" cxnId="{FB26A6EF-9754-4E2D-A3B4-16701E55C0E5}">
      <dgm:prSet/>
      <dgm:spPr/>
      <dgm:t>
        <a:bodyPr/>
        <a:lstStyle/>
        <a:p>
          <a:endParaRPr lang="en-US"/>
        </a:p>
      </dgm:t>
    </dgm:pt>
    <dgm:pt modelId="{8944EC03-18A6-4E1A-9272-BF99C8BA5109}">
      <dgm:prSet phldrT="[Text]" custT="1"/>
      <dgm:spPr/>
      <dgm:t>
        <a:bodyPr anchor="ctr" anchorCtr="0"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>
            <a:solidFill>
              <a:schemeClr val="tx1"/>
            </a:solidFill>
          </a:endParaRPr>
        </a:p>
      </dgm:t>
    </dgm:pt>
    <dgm:pt modelId="{3DCB6D3D-6A01-4EEA-9F47-F5DE9F306A86}" type="parTrans" cxnId="{838C7815-356B-4773-88E1-572418657C16}">
      <dgm:prSet/>
      <dgm:spPr/>
      <dgm:t>
        <a:bodyPr/>
        <a:lstStyle/>
        <a:p>
          <a:endParaRPr lang="en-US"/>
        </a:p>
      </dgm:t>
    </dgm:pt>
    <dgm:pt modelId="{386B24C5-B6EF-4A9F-9B12-C475793D367A}" type="sibTrans" cxnId="{838C7815-356B-4773-88E1-572418657C16}">
      <dgm:prSet/>
      <dgm:spPr/>
      <dgm:t>
        <a:bodyPr/>
        <a:lstStyle/>
        <a:p>
          <a:endParaRPr lang="en-US"/>
        </a:p>
      </dgm:t>
    </dgm:pt>
    <dgm:pt modelId="{2F49C80E-FFD2-4CCD-AD57-7A41B8F9D310}">
      <dgm:prSet phldrT="[Text]" custT="1"/>
      <dgm:spPr/>
      <dgm:t>
        <a:bodyPr anchor="ctr" anchorCtr="0"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56EE7001-598C-4E4D-B087-163C2D2E9C48}" type="parTrans" cxnId="{5BAE0289-96CC-4869-9CA2-392EF0CA703E}">
      <dgm:prSet/>
      <dgm:spPr/>
      <dgm:t>
        <a:bodyPr/>
        <a:lstStyle/>
        <a:p>
          <a:endParaRPr lang="en-US"/>
        </a:p>
      </dgm:t>
    </dgm:pt>
    <dgm:pt modelId="{067CA9E9-6683-4907-832A-CE82081BBD2D}" type="sibTrans" cxnId="{5BAE0289-96CC-4869-9CA2-392EF0CA703E}">
      <dgm:prSet/>
      <dgm:spPr/>
      <dgm:t>
        <a:bodyPr/>
        <a:lstStyle/>
        <a:p>
          <a:endParaRPr lang="en-US"/>
        </a:p>
      </dgm:t>
    </dgm:pt>
    <dgm:pt modelId="{4C9D2638-9080-4C96-96B0-964AED9A608F}">
      <dgm:prSet phldrT="[Text]"/>
      <dgm:spPr/>
      <dgm:t>
        <a:bodyPr anchor="ctr" anchorCtr="0"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8638B-2746-40CB-8E37-8A0D155EA623}" type="parTrans" cxnId="{AEC3F6AD-AA72-4E83-B1D1-77078ACFB46E}">
      <dgm:prSet/>
      <dgm:spPr/>
      <dgm:t>
        <a:bodyPr/>
        <a:lstStyle/>
        <a:p>
          <a:endParaRPr lang="en-US"/>
        </a:p>
      </dgm:t>
    </dgm:pt>
    <dgm:pt modelId="{A5C63EAD-DC14-4E5A-ADBB-DA5D9BF38E46}" type="sibTrans" cxnId="{AEC3F6AD-AA72-4E83-B1D1-77078ACFB46E}">
      <dgm:prSet/>
      <dgm:spPr/>
      <dgm:t>
        <a:bodyPr/>
        <a:lstStyle/>
        <a:p>
          <a:endParaRPr lang="en-US"/>
        </a:p>
      </dgm:t>
    </dgm:pt>
    <dgm:pt modelId="{6895C18C-E6DF-46F4-9A1E-80F3EDF53513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4F3A86BE-F2CE-4786-85EA-B99765FFA0E6}" type="parTrans" cxnId="{8C9F0C96-39DF-4C2C-809A-3041E3FD1843}">
      <dgm:prSet/>
      <dgm:spPr/>
      <dgm:t>
        <a:bodyPr/>
        <a:lstStyle/>
        <a:p>
          <a:endParaRPr lang="en-US"/>
        </a:p>
      </dgm:t>
    </dgm:pt>
    <dgm:pt modelId="{62A1DF3A-7829-4A24-880B-EDCF161C4FEF}" type="sibTrans" cxnId="{8C9F0C96-39DF-4C2C-809A-3041E3FD1843}">
      <dgm:prSet/>
      <dgm:spPr/>
      <dgm:t>
        <a:bodyPr/>
        <a:lstStyle/>
        <a:p>
          <a:endParaRPr lang="en-US"/>
        </a:p>
      </dgm:t>
    </dgm:pt>
    <dgm:pt modelId="{A0AF4B7C-1F2F-4ED8-81C6-B9C647AADD6C}">
      <dgm:prSet phldrT="[Text]"/>
      <dgm:spPr/>
      <dgm:t>
        <a:bodyPr/>
        <a:lstStyle/>
        <a:p>
          <a:r>
            <a:rPr lang="en-US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4021AE-34F8-4A51-9F7C-17ADCBDD7B37}" type="parTrans" cxnId="{E307EDAC-6DAB-4227-9272-D086EEA5E0BF}">
      <dgm:prSet/>
      <dgm:spPr/>
      <dgm:t>
        <a:bodyPr/>
        <a:lstStyle/>
        <a:p>
          <a:endParaRPr lang="en-US"/>
        </a:p>
      </dgm:t>
    </dgm:pt>
    <dgm:pt modelId="{4D0B5DDD-BBAC-46EC-A263-B2BEA9A6B7B2}" type="sibTrans" cxnId="{E307EDAC-6DAB-4227-9272-D086EEA5E0BF}">
      <dgm:prSet/>
      <dgm:spPr/>
      <dgm:t>
        <a:bodyPr/>
        <a:lstStyle/>
        <a:p>
          <a:endParaRPr lang="en-US"/>
        </a:p>
      </dgm:t>
    </dgm:pt>
    <dgm:pt modelId="{6DC0E718-F032-40AC-A27F-F92AB017D5A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8DC8D4B5-7F1A-4469-93AD-C4D98B2092DD}" type="parTrans" cxnId="{B53D220B-0D17-4846-9B4A-0C61D015A9AC}">
      <dgm:prSet/>
      <dgm:spPr/>
      <dgm:t>
        <a:bodyPr/>
        <a:lstStyle/>
        <a:p>
          <a:endParaRPr lang="en-US"/>
        </a:p>
      </dgm:t>
    </dgm:pt>
    <dgm:pt modelId="{AE4D1B05-2575-40EE-A91B-A4ACB2D988A0}" type="sibTrans" cxnId="{B53D220B-0D17-4846-9B4A-0C61D015A9AC}">
      <dgm:prSet/>
      <dgm:spPr/>
      <dgm:t>
        <a:bodyPr/>
        <a:lstStyle/>
        <a:p>
          <a:endParaRPr lang="en-US"/>
        </a:p>
      </dgm:t>
    </dgm:pt>
    <dgm:pt modelId="{8E597B8F-1513-498C-A1ED-20663278CB22}">
      <dgm:prSet phldrT="[Text]" custT="1"/>
      <dgm:spPr/>
      <dgm:t>
        <a:bodyPr anchor="ctr" anchorCtr="0"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C998A1C1-2CC6-4271-8FFC-0BA0FDDD3AF4}" type="parTrans" cxnId="{9AADE109-87EC-4992-8A7F-841685703F87}">
      <dgm:prSet/>
      <dgm:spPr/>
      <dgm:t>
        <a:bodyPr/>
        <a:lstStyle/>
        <a:p>
          <a:endParaRPr lang="en-US"/>
        </a:p>
      </dgm:t>
    </dgm:pt>
    <dgm:pt modelId="{207C2FDA-05D1-4F61-A014-AD13EA511398}" type="sibTrans" cxnId="{9AADE109-87EC-4992-8A7F-841685703F87}">
      <dgm:prSet/>
      <dgm:spPr/>
      <dgm:t>
        <a:bodyPr/>
        <a:lstStyle/>
        <a:p>
          <a:endParaRPr lang="en-US"/>
        </a:p>
      </dgm:t>
    </dgm:pt>
    <dgm:pt modelId="{1D539B60-ABE0-491F-A079-E006B5EBE62A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3D7EA539-65BC-44E5-9651-3C43795EFF73}" type="parTrans" cxnId="{FEAFF765-0B07-4BB5-94E3-A147D02CEA8F}">
      <dgm:prSet/>
      <dgm:spPr/>
      <dgm:t>
        <a:bodyPr/>
        <a:lstStyle/>
        <a:p>
          <a:endParaRPr lang="en-US"/>
        </a:p>
      </dgm:t>
    </dgm:pt>
    <dgm:pt modelId="{602CCFC2-BEC9-4828-8EB8-C8DD68C65483}" type="sibTrans" cxnId="{FEAFF765-0B07-4BB5-94E3-A147D02CEA8F}">
      <dgm:prSet/>
      <dgm:spPr/>
      <dgm:t>
        <a:bodyPr/>
        <a:lstStyle/>
        <a:p>
          <a:endParaRPr lang="en-US"/>
        </a:p>
      </dgm:t>
    </dgm:pt>
    <dgm:pt modelId="{B0C6B145-5225-4836-967E-EBFAE7FFC8D7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8FFEF312-C56A-4EC1-AADB-43C1A614305A}" type="parTrans" cxnId="{F93075DB-0467-4C35-84AC-C8764628E79C}">
      <dgm:prSet/>
      <dgm:spPr/>
      <dgm:t>
        <a:bodyPr/>
        <a:lstStyle/>
        <a:p>
          <a:endParaRPr lang="en-US"/>
        </a:p>
      </dgm:t>
    </dgm:pt>
    <dgm:pt modelId="{BAD62CBA-CDE5-4F46-9D0B-3BAE6D3CFEDD}" type="sibTrans" cxnId="{F93075DB-0467-4C35-84AC-C8764628E79C}">
      <dgm:prSet/>
      <dgm:spPr/>
      <dgm:t>
        <a:bodyPr/>
        <a:lstStyle/>
        <a:p>
          <a:endParaRPr lang="en-US"/>
        </a:p>
      </dgm:t>
    </dgm:pt>
    <dgm:pt modelId="{6721E0DC-C810-4B2D-AB3D-6951E8578A2D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FF9239B0-F04A-4AB8-9CDF-0DCC865CA07F}" type="parTrans" cxnId="{C5ED4B9C-1E9B-49AE-B6EF-2734C3A92D9C}">
      <dgm:prSet/>
      <dgm:spPr/>
      <dgm:t>
        <a:bodyPr/>
        <a:lstStyle/>
        <a:p>
          <a:endParaRPr lang="en-US"/>
        </a:p>
      </dgm:t>
    </dgm:pt>
    <dgm:pt modelId="{AE52D9DA-BD31-40AB-8D3F-E1B89C35B007}" type="sibTrans" cxnId="{C5ED4B9C-1E9B-49AE-B6EF-2734C3A92D9C}">
      <dgm:prSet/>
      <dgm:spPr/>
      <dgm:t>
        <a:bodyPr/>
        <a:lstStyle/>
        <a:p>
          <a:endParaRPr lang="en-US"/>
        </a:p>
      </dgm:t>
    </dgm:pt>
    <dgm:pt modelId="{1F49D73F-7EDD-4BBC-996A-92F452A40838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6AEF5541-9A9A-4334-ACCB-9AE196C0E578}" type="parTrans" cxnId="{0103D422-05C6-4FE4-A044-0A224330A1A1}">
      <dgm:prSet/>
      <dgm:spPr/>
      <dgm:t>
        <a:bodyPr/>
        <a:lstStyle/>
        <a:p>
          <a:endParaRPr lang="en-US"/>
        </a:p>
      </dgm:t>
    </dgm:pt>
    <dgm:pt modelId="{67C3BC10-BB08-4A00-B25D-A39D980BDA65}" type="sibTrans" cxnId="{0103D422-05C6-4FE4-A044-0A224330A1A1}">
      <dgm:prSet/>
      <dgm:spPr/>
      <dgm:t>
        <a:bodyPr/>
        <a:lstStyle/>
        <a:p>
          <a:endParaRPr lang="en-US"/>
        </a:p>
      </dgm:t>
    </dgm:pt>
    <dgm:pt modelId="{842965A9-1F75-4B3E-B493-AAF790F4A907}" type="pres">
      <dgm:prSet presAssocID="{255656F4-A680-42C7-86CB-EEA2DBAB1D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AFF04-4C00-4B30-AF37-16AA5AC2D140}" type="pres">
      <dgm:prSet presAssocID="{F2A71C42-3219-4893-B6F4-74F8EA457C05}" presName="composite" presStyleCnt="0"/>
      <dgm:spPr/>
    </dgm:pt>
    <dgm:pt modelId="{E7B91E48-BDD2-49DA-9C8E-BA75AF848F42}" type="pres">
      <dgm:prSet presAssocID="{F2A71C42-3219-4893-B6F4-74F8EA457C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D07B-F052-4C6B-BEEF-A88556A54D85}" type="pres">
      <dgm:prSet presAssocID="{F2A71C42-3219-4893-B6F4-74F8EA457C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B0B7-DC91-40BC-AB7A-7B4565261E1A}" type="pres">
      <dgm:prSet presAssocID="{CAA4D236-ABC5-4B4F-9EC7-72A3DBF50DC8}" presName="space" presStyleCnt="0"/>
      <dgm:spPr/>
    </dgm:pt>
    <dgm:pt modelId="{E42FAA98-3149-4507-BD09-91C9BEB8ED84}" type="pres">
      <dgm:prSet presAssocID="{4C9D2638-9080-4C96-96B0-964AED9A608F}" presName="composite" presStyleCnt="0"/>
      <dgm:spPr/>
    </dgm:pt>
    <dgm:pt modelId="{444D9A2E-20CA-4256-906C-D8F701E0A55C}" type="pres">
      <dgm:prSet presAssocID="{4C9D2638-9080-4C96-96B0-964AED9A60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585AF-768E-4B52-8F8A-6214BC21C44F}" type="pres">
      <dgm:prSet presAssocID="{4C9D2638-9080-4C96-96B0-964AED9A608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D73FD-26D2-41DA-AA62-9530E6EBC3B6}" type="pres">
      <dgm:prSet presAssocID="{A5C63EAD-DC14-4E5A-ADBB-DA5D9BF38E46}" presName="space" presStyleCnt="0"/>
      <dgm:spPr/>
    </dgm:pt>
    <dgm:pt modelId="{144A8088-97E9-4830-B0DF-3B80702E4110}" type="pres">
      <dgm:prSet presAssocID="{A0AF4B7C-1F2F-4ED8-81C6-B9C647AADD6C}" presName="composite" presStyleCnt="0"/>
      <dgm:spPr/>
    </dgm:pt>
    <dgm:pt modelId="{D3749A26-848D-4DAC-805D-A376192A2E03}" type="pres">
      <dgm:prSet presAssocID="{A0AF4B7C-1F2F-4ED8-81C6-B9C647AADD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0F777-6B7C-421C-BCDA-925EFA6C2463}" type="pres">
      <dgm:prSet presAssocID="{A0AF4B7C-1F2F-4ED8-81C6-B9C647AADD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C5A46-19FA-4B5B-8DD8-ECD9AEAAA72E}" type="presOf" srcId="{6721E0DC-C810-4B2D-AB3D-6951E8578A2D}" destId="{F2E0F777-6B7C-421C-BCDA-925EFA6C2463}" srcOrd="0" destOrd="1" presId="urn:microsoft.com/office/officeart/2005/8/layout/hList1"/>
    <dgm:cxn modelId="{0103D422-05C6-4FE4-A044-0A224330A1A1}" srcId="{A0AF4B7C-1F2F-4ED8-81C6-B9C647AADD6C}" destId="{1F49D73F-7EDD-4BBC-996A-92F452A40838}" srcOrd="2" destOrd="0" parTransId="{6AEF5541-9A9A-4334-ACCB-9AE196C0E578}" sibTransId="{67C3BC10-BB08-4A00-B25D-A39D980BDA65}"/>
    <dgm:cxn modelId="{FD021FBD-2079-407E-A4AF-C8F03D50F6A4}" type="presOf" srcId="{6DC0E718-F032-40AC-A27F-F92AB017D5A9}" destId="{F2E0F777-6B7C-421C-BCDA-925EFA6C2463}" srcOrd="0" destOrd="0" presId="urn:microsoft.com/office/officeart/2005/8/layout/hList1"/>
    <dgm:cxn modelId="{51EC92DB-26E0-47E9-A2C3-5AAB4379D088}" type="presOf" srcId="{F2A71C42-3219-4893-B6F4-74F8EA457C05}" destId="{E7B91E48-BDD2-49DA-9C8E-BA75AF848F42}" srcOrd="0" destOrd="0" presId="urn:microsoft.com/office/officeart/2005/8/layout/hList1"/>
    <dgm:cxn modelId="{9AADE109-87EC-4992-8A7F-841685703F87}" srcId="{F2A71C42-3219-4893-B6F4-74F8EA457C05}" destId="{8E597B8F-1513-498C-A1ED-20663278CB22}" srcOrd="2" destOrd="0" parTransId="{C998A1C1-2CC6-4271-8FFC-0BA0FDDD3AF4}" sibTransId="{207C2FDA-05D1-4F61-A014-AD13EA511398}"/>
    <dgm:cxn modelId="{98780747-F268-4E68-AAA2-E476B12F074F}" type="presOf" srcId="{2F49C80E-FFD2-4CCD-AD57-7A41B8F9D310}" destId="{3A6DD07B-F052-4C6B-BEEF-A88556A54D85}" srcOrd="0" destOrd="1" presId="urn:microsoft.com/office/officeart/2005/8/layout/hList1"/>
    <dgm:cxn modelId="{AC235324-086C-43FE-A595-3A589C660449}" type="presOf" srcId="{A0AF4B7C-1F2F-4ED8-81C6-B9C647AADD6C}" destId="{D3749A26-848D-4DAC-805D-A376192A2E03}" srcOrd="0" destOrd="0" presId="urn:microsoft.com/office/officeart/2005/8/layout/hList1"/>
    <dgm:cxn modelId="{5BAE0289-96CC-4869-9CA2-392EF0CA703E}" srcId="{F2A71C42-3219-4893-B6F4-74F8EA457C05}" destId="{2F49C80E-FFD2-4CCD-AD57-7A41B8F9D310}" srcOrd="1" destOrd="0" parTransId="{56EE7001-598C-4E4D-B087-163C2D2E9C48}" sibTransId="{067CA9E9-6683-4907-832A-CE82081BBD2D}"/>
    <dgm:cxn modelId="{AEC3F6AD-AA72-4E83-B1D1-77078ACFB46E}" srcId="{255656F4-A680-42C7-86CB-EEA2DBAB1D81}" destId="{4C9D2638-9080-4C96-96B0-964AED9A608F}" srcOrd="1" destOrd="0" parTransId="{90D8638B-2746-40CB-8E37-8A0D155EA623}" sibTransId="{A5C63EAD-DC14-4E5A-ADBB-DA5D9BF38E46}"/>
    <dgm:cxn modelId="{E307EDAC-6DAB-4227-9272-D086EEA5E0BF}" srcId="{255656F4-A680-42C7-86CB-EEA2DBAB1D81}" destId="{A0AF4B7C-1F2F-4ED8-81C6-B9C647AADD6C}" srcOrd="2" destOrd="0" parTransId="{4E4021AE-34F8-4A51-9F7C-17ADCBDD7B37}" sibTransId="{4D0B5DDD-BBAC-46EC-A263-B2BEA9A6B7B2}"/>
    <dgm:cxn modelId="{B70E0BF7-4600-4347-B27F-DD2667F7D372}" type="presOf" srcId="{1F49D73F-7EDD-4BBC-996A-92F452A40838}" destId="{F2E0F777-6B7C-421C-BCDA-925EFA6C2463}" srcOrd="0" destOrd="2" presId="urn:microsoft.com/office/officeart/2005/8/layout/hList1"/>
    <dgm:cxn modelId="{70430A44-6519-40C7-841F-834F32411248}" type="presOf" srcId="{8944EC03-18A6-4E1A-9272-BF99C8BA5109}" destId="{3A6DD07B-F052-4C6B-BEEF-A88556A54D85}" srcOrd="0" destOrd="0" presId="urn:microsoft.com/office/officeart/2005/8/layout/hList1"/>
    <dgm:cxn modelId="{B1483A13-6075-4BC3-97B3-A95EDDF5CF11}" type="presOf" srcId="{6895C18C-E6DF-46F4-9A1E-80F3EDF53513}" destId="{13E585AF-768E-4B52-8F8A-6214BC21C44F}" srcOrd="0" destOrd="0" presId="urn:microsoft.com/office/officeart/2005/8/layout/hList1"/>
    <dgm:cxn modelId="{C5ED4B9C-1E9B-49AE-B6EF-2734C3A92D9C}" srcId="{A0AF4B7C-1F2F-4ED8-81C6-B9C647AADD6C}" destId="{6721E0DC-C810-4B2D-AB3D-6951E8578A2D}" srcOrd="1" destOrd="0" parTransId="{FF9239B0-F04A-4AB8-9CDF-0DCC865CA07F}" sibTransId="{AE52D9DA-BD31-40AB-8D3F-E1B89C35B007}"/>
    <dgm:cxn modelId="{FDB6EB9B-C297-4C61-93F1-88272670A6C3}" type="presOf" srcId="{4C9D2638-9080-4C96-96B0-964AED9A608F}" destId="{444D9A2E-20CA-4256-906C-D8F701E0A55C}" srcOrd="0" destOrd="0" presId="urn:microsoft.com/office/officeart/2005/8/layout/hList1"/>
    <dgm:cxn modelId="{838C7815-356B-4773-88E1-572418657C16}" srcId="{F2A71C42-3219-4893-B6F4-74F8EA457C05}" destId="{8944EC03-18A6-4E1A-9272-BF99C8BA5109}" srcOrd="0" destOrd="0" parTransId="{3DCB6D3D-6A01-4EEA-9F47-F5DE9F306A86}" sibTransId="{386B24C5-B6EF-4A9F-9B12-C475793D367A}"/>
    <dgm:cxn modelId="{E55E42C2-F46D-488B-87E3-76B82972EBFF}" type="presOf" srcId="{255656F4-A680-42C7-86CB-EEA2DBAB1D81}" destId="{842965A9-1F75-4B3E-B493-AAF790F4A907}" srcOrd="0" destOrd="0" presId="urn:microsoft.com/office/officeart/2005/8/layout/hList1"/>
    <dgm:cxn modelId="{FB26A6EF-9754-4E2D-A3B4-16701E55C0E5}" srcId="{255656F4-A680-42C7-86CB-EEA2DBAB1D81}" destId="{F2A71C42-3219-4893-B6F4-74F8EA457C05}" srcOrd="0" destOrd="0" parTransId="{70881678-DBDF-43D5-A6B2-85466B077D0A}" sibTransId="{CAA4D236-ABC5-4B4F-9EC7-72A3DBF50DC8}"/>
    <dgm:cxn modelId="{B53D220B-0D17-4846-9B4A-0C61D015A9AC}" srcId="{A0AF4B7C-1F2F-4ED8-81C6-B9C647AADD6C}" destId="{6DC0E718-F032-40AC-A27F-F92AB017D5A9}" srcOrd="0" destOrd="0" parTransId="{8DC8D4B5-7F1A-4469-93AD-C4D98B2092DD}" sibTransId="{AE4D1B05-2575-40EE-A91B-A4ACB2D988A0}"/>
    <dgm:cxn modelId="{8C9F0C96-39DF-4C2C-809A-3041E3FD1843}" srcId="{4C9D2638-9080-4C96-96B0-964AED9A608F}" destId="{6895C18C-E6DF-46F4-9A1E-80F3EDF53513}" srcOrd="0" destOrd="0" parTransId="{4F3A86BE-F2CE-4786-85EA-B99765FFA0E6}" sibTransId="{62A1DF3A-7829-4A24-880B-EDCF161C4FEF}"/>
    <dgm:cxn modelId="{F93075DB-0467-4C35-84AC-C8764628E79C}" srcId="{4C9D2638-9080-4C96-96B0-964AED9A608F}" destId="{B0C6B145-5225-4836-967E-EBFAE7FFC8D7}" srcOrd="2" destOrd="0" parTransId="{8FFEF312-C56A-4EC1-AADB-43C1A614305A}" sibTransId="{BAD62CBA-CDE5-4F46-9D0B-3BAE6D3CFEDD}"/>
    <dgm:cxn modelId="{FEAFF765-0B07-4BB5-94E3-A147D02CEA8F}" srcId="{4C9D2638-9080-4C96-96B0-964AED9A608F}" destId="{1D539B60-ABE0-491F-A079-E006B5EBE62A}" srcOrd="1" destOrd="0" parTransId="{3D7EA539-65BC-44E5-9651-3C43795EFF73}" sibTransId="{602CCFC2-BEC9-4828-8EB8-C8DD68C65483}"/>
    <dgm:cxn modelId="{79A9A336-7F89-44BE-AC60-1A2C05B16D83}" type="presOf" srcId="{1D539B60-ABE0-491F-A079-E006B5EBE62A}" destId="{13E585AF-768E-4B52-8F8A-6214BC21C44F}" srcOrd="0" destOrd="1" presId="urn:microsoft.com/office/officeart/2005/8/layout/hList1"/>
    <dgm:cxn modelId="{BBA8723B-C64B-4D95-8203-DFAFB8951D6F}" type="presOf" srcId="{B0C6B145-5225-4836-967E-EBFAE7FFC8D7}" destId="{13E585AF-768E-4B52-8F8A-6214BC21C44F}" srcOrd="0" destOrd="2" presId="urn:microsoft.com/office/officeart/2005/8/layout/hList1"/>
    <dgm:cxn modelId="{91FE4C50-2425-4751-8E2F-756C1FAA564F}" type="presOf" srcId="{8E597B8F-1513-498C-A1ED-20663278CB22}" destId="{3A6DD07B-F052-4C6B-BEEF-A88556A54D85}" srcOrd="0" destOrd="2" presId="urn:microsoft.com/office/officeart/2005/8/layout/hList1"/>
    <dgm:cxn modelId="{85770F85-5AF1-4B97-A89F-4354E3037BFD}" type="presParOf" srcId="{842965A9-1F75-4B3E-B493-AAF790F4A907}" destId="{8EDAFF04-4C00-4B30-AF37-16AA5AC2D140}" srcOrd="0" destOrd="0" presId="urn:microsoft.com/office/officeart/2005/8/layout/hList1"/>
    <dgm:cxn modelId="{D4678EC7-46D4-46CC-8803-BB40DC46CD52}" type="presParOf" srcId="{8EDAFF04-4C00-4B30-AF37-16AA5AC2D140}" destId="{E7B91E48-BDD2-49DA-9C8E-BA75AF848F42}" srcOrd="0" destOrd="0" presId="urn:microsoft.com/office/officeart/2005/8/layout/hList1"/>
    <dgm:cxn modelId="{EE21D7D5-265A-441C-B5DE-8FE14C7FA461}" type="presParOf" srcId="{8EDAFF04-4C00-4B30-AF37-16AA5AC2D140}" destId="{3A6DD07B-F052-4C6B-BEEF-A88556A54D85}" srcOrd="1" destOrd="0" presId="urn:microsoft.com/office/officeart/2005/8/layout/hList1"/>
    <dgm:cxn modelId="{A92858E9-269B-4D35-A3A0-8E2AE5B14999}" type="presParOf" srcId="{842965A9-1F75-4B3E-B493-AAF790F4A907}" destId="{A3BFB0B7-DC91-40BC-AB7A-7B4565261E1A}" srcOrd="1" destOrd="0" presId="urn:microsoft.com/office/officeart/2005/8/layout/hList1"/>
    <dgm:cxn modelId="{E9FB96F1-C91A-4943-A91B-5EA8E3497B5E}" type="presParOf" srcId="{842965A9-1F75-4B3E-B493-AAF790F4A907}" destId="{E42FAA98-3149-4507-BD09-91C9BEB8ED84}" srcOrd="2" destOrd="0" presId="urn:microsoft.com/office/officeart/2005/8/layout/hList1"/>
    <dgm:cxn modelId="{98B60C71-6169-4F4D-80B5-A8E57FD64135}" type="presParOf" srcId="{E42FAA98-3149-4507-BD09-91C9BEB8ED84}" destId="{444D9A2E-20CA-4256-906C-D8F701E0A55C}" srcOrd="0" destOrd="0" presId="urn:microsoft.com/office/officeart/2005/8/layout/hList1"/>
    <dgm:cxn modelId="{CDCD6A60-601E-491B-8919-4D485B5815D7}" type="presParOf" srcId="{E42FAA98-3149-4507-BD09-91C9BEB8ED84}" destId="{13E585AF-768E-4B52-8F8A-6214BC21C44F}" srcOrd="1" destOrd="0" presId="urn:microsoft.com/office/officeart/2005/8/layout/hList1"/>
    <dgm:cxn modelId="{19814B9B-4808-4862-A872-21D87BCD8704}" type="presParOf" srcId="{842965A9-1F75-4B3E-B493-AAF790F4A907}" destId="{BB2D73FD-26D2-41DA-AA62-9530E6EBC3B6}" srcOrd="3" destOrd="0" presId="urn:microsoft.com/office/officeart/2005/8/layout/hList1"/>
    <dgm:cxn modelId="{D908DD63-2275-4D98-8845-F69F51C079C9}" type="presParOf" srcId="{842965A9-1F75-4B3E-B493-AAF790F4A907}" destId="{144A8088-97E9-4830-B0DF-3B80702E4110}" srcOrd="4" destOrd="0" presId="urn:microsoft.com/office/officeart/2005/8/layout/hList1"/>
    <dgm:cxn modelId="{2F06F3A7-AF18-4C56-AD30-F70D1170B2ED}" type="presParOf" srcId="{144A8088-97E9-4830-B0DF-3B80702E4110}" destId="{D3749A26-848D-4DAC-805D-A376192A2E03}" srcOrd="0" destOrd="0" presId="urn:microsoft.com/office/officeart/2005/8/layout/hList1"/>
    <dgm:cxn modelId="{5AB95352-7F63-4CC2-AA9B-9F1B109F4C6A}" type="presParOf" srcId="{144A8088-97E9-4830-B0DF-3B80702E4110}" destId="{F2E0F777-6B7C-421C-BCDA-925EFA6C24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91E48-BDD2-49DA-9C8E-BA75AF848F42}">
      <dsp:nvSpPr>
        <dsp:cNvPr id="0" name=""/>
        <dsp:cNvSpPr/>
      </dsp:nvSpPr>
      <dsp:spPr>
        <a:xfrm>
          <a:off x="2174" y="1864"/>
          <a:ext cx="212050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 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4" y="1864"/>
        <a:ext cx="2120503" cy="576000"/>
      </dsp:txXfrm>
    </dsp:sp>
    <dsp:sp modelId="{3A6DD07B-F052-4C6B-BEEF-A88556A54D85}">
      <dsp:nvSpPr>
        <dsp:cNvPr id="0" name=""/>
        <dsp:cNvSpPr/>
      </dsp:nvSpPr>
      <dsp:spPr>
        <a:xfrm>
          <a:off x="2174" y="577864"/>
          <a:ext cx="2120503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</dsp:txBody>
      <dsp:txXfrm>
        <a:off x="2174" y="577864"/>
        <a:ext cx="2120503" cy="1207799"/>
      </dsp:txXfrm>
    </dsp:sp>
    <dsp:sp modelId="{444D9A2E-20CA-4256-906C-D8F701E0A55C}">
      <dsp:nvSpPr>
        <dsp:cNvPr id="0" name=""/>
        <dsp:cNvSpPr/>
      </dsp:nvSpPr>
      <dsp:spPr>
        <a:xfrm>
          <a:off x="2419548" y="1864"/>
          <a:ext cx="212050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548" y="1864"/>
        <a:ext cx="2120503" cy="576000"/>
      </dsp:txXfrm>
    </dsp:sp>
    <dsp:sp modelId="{13E585AF-768E-4B52-8F8A-6214BC21C44F}">
      <dsp:nvSpPr>
        <dsp:cNvPr id="0" name=""/>
        <dsp:cNvSpPr/>
      </dsp:nvSpPr>
      <dsp:spPr>
        <a:xfrm>
          <a:off x="2419548" y="577864"/>
          <a:ext cx="2120503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</dsp:txBody>
      <dsp:txXfrm>
        <a:off x="2419548" y="577864"/>
        <a:ext cx="2120503" cy="1207799"/>
      </dsp:txXfrm>
    </dsp:sp>
    <dsp:sp modelId="{D3749A26-848D-4DAC-805D-A376192A2E03}">
      <dsp:nvSpPr>
        <dsp:cNvPr id="0" name=""/>
        <dsp:cNvSpPr/>
      </dsp:nvSpPr>
      <dsp:spPr>
        <a:xfrm>
          <a:off x="4836922" y="1864"/>
          <a:ext cx="212050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6922" y="1864"/>
        <a:ext cx="2120503" cy="576000"/>
      </dsp:txXfrm>
    </dsp:sp>
    <dsp:sp modelId="{F2E0F777-6B7C-421C-BCDA-925EFA6C2463}">
      <dsp:nvSpPr>
        <dsp:cNvPr id="0" name=""/>
        <dsp:cNvSpPr/>
      </dsp:nvSpPr>
      <dsp:spPr>
        <a:xfrm>
          <a:off x="4836922" y="577864"/>
          <a:ext cx="2120503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</dsp:txBody>
      <dsp:txXfrm>
        <a:off x="4836922" y="577864"/>
        <a:ext cx="2120503" cy="120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8ACE5F-0946-494C-ADD5-E62A48C9373A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7EB6A1-5AEC-44B4-87E0-1553994F6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11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ED6D36-0E1F-4949-8595-ACB316D6CF2E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27EA-E3AB-49B6-B7EE-8B682634A4EF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A00B-2ED7-4871-9C18-571BECEE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63EB-8D7D-4A94-9883-D9398D26AA2F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477D-3808-412F-91B1-32269ED65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F393-78E8-43E2-BB5D-6FDAAEFBF76F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FE46-1683-4EFA-9DF3-363D8492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CBD8-6E85-4FF3-829E-A09D69429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472B-FC05-43D3-9D2D-246D655624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350A-CD01-4703-9AC6-23B98F779E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F295-DCD6-41F9-9163-7DF83D1534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88B0-F5EF-4881-8914-BED209DFC2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9AAE-4BE6-4DA4-A082-3D66AA1DA1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7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2321-4981-43AD-990F-B1076DAF3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A701-003D-4022-9236-5E57C126F3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8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425C-E60A-45C4-BF06-510406C0F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8ACE-39F4-479E-ABEC-C52CD5E47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84E5-CF61-4E51-9067-33644D2219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D700-4E0C-4A44-8501-8BCC559E8C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97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0DE7-46C7-48AA-A520-93EFB5D9BA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D643-D51B-4BDC-B5E8-88C9106D6B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5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E32B-33AE-43D3-925E-D485BDDDBA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1202-2D40-4958-B7E9-FC0759E44D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90F3-F290-45D9-956E-14FE20B34933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5618-DFC2-4934-BA2E-B3AB8BC5D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3D63-B010-4B87-842B-73E6E30524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765C-152A-4DD4-86C3-BCAD05C7E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3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1A33-9720-4BC5-BB9D-356BCE252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DFDF-AAB3-4CAD-B06A-44D9A4CCAC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3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9155-58D3-4A9A-A305-B9623D771D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CF34-063A-4E68-92A5-431F885A6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0218-5A15-4861-B074-8DC8B92FA0AD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BECD-9F8F-433A-97B2-4A1C8AFF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DE88-233E-4A6A-9F0C-5D9D823B955A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6B47-F928-446B-922D-531480843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1783-CC7E-4D27-925C-E4AF9CAF6174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8FCF-803B-4624-A742-B01379EB2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8940-4F3A-41AD-A459-E113F5D9486C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F0D9-7AAB-404B-B407-F6211E102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FC33-492F-499C-B411-496C60444240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4628-56F5-4390-AC9A-5C741C96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77B7-41B4-4629-BC0C-BDFD79D404B9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834E-8DD3-4CA8-9A0D-1028ABBF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4495-DB43-4B6E-9DD1-35AB401EAD2A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2DB-0D99-4309-ACF5-631CB98F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0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2F057-0AF2-4501-9AE6-0223E6DA988E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085F1-F339-449E-881C-E146F64B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0" r:id="rId2"/>
    <p:sldLayoutId id="2147484279" r:id="rId3"/>
    <p:sldLayoutId id="2147484278" r:id="rId4"/>
    <p:sldLayoutId id="2147484277" r:id="rId5"/>
    <p:sldLayoutId id="2147484276" r:id="rId6"/>
    <p:sldLayoutId id="2147484275" r:id="rId7"/>
    <p:sldLayoutId id="2147484274" r:id="rId8"/>
    <p:sldLayoutId id="2147484273" r:id="rId9"/>
    <p:sldLayoutId id="2147484272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6E3FB-20D5-4089-B158-CC86275DDF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66999-9EF0-445D-9B72-B9C22354C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2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90600" y="1270000"/>
            <a:ext cx="4648200" cy="2105025"/>
          </a:xfrm>
          <a:prstGeom prst="rect">
            <a:avLst/>
          </a:prstGeom>
          <a:extLst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11744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Механизмы формирования </a:t>
            </a:r>
            <a:r>
              <a:rPr lang="ru-RU" sz="4000" dirty="0" err="1">
                <a:solidFill>
                  <a:srgbClr val="FF0000"/>
                </a:solidFill>
              </a:rPr>
              <a:t>копинг</a:t>
            </a:r>
            <a:r>
              <a:rPr lang="ru-RU" sz="4000" dirty="0">
                <a:solidFill>
                  <a:srgbClr val="FF0000"/>
                </a:solidFill>
              </a:rPr>
              <a:t>-стратегий у субъектов инклюзивного профессионального образования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784350" y="347008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Corbel"/>
              </a:rPr>
              <a:t>Характеристики качества 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реализуемых механизмов формирования </a:t>
            </a:r>
            <a:r>
              <a:rPr lang="ru-RU" sz="2400" b="1" dirty="0" err="1" smtClean="0">
                <a:solidFill>
                  <a:srgbClr val="00B415"/>
                </a:solidFill>
                <a:latin typeface="Corbel"/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-стратегий  </a:t>
            </a:r>
            <a:r>
              <a:rPr lang="ru-RU" sz="2400" b="1" dirty="0">
                <a:solidFill>
                  <a:srgbClr val="00B415"/>
                </a:solidFill>
                <a:latin typeface="Corbel"/>
              </a:rPr>
              <a:t>в системе инклюзивного 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СПО </a:t>
            </a:r>
            <a:r>
              <a:rPr lang="ru-RU" sz="2400" b="1" dirty="0" smtClean="0">
                <a:solidFill>
                  <a:srgbClr val="00B415"/>
                </a:solidFill>
              </a:rPr>
              <a:t>(часть </a:t>
            </a:r>
            <a:r>
              <a:rPr lang="ru-RU" sz="2400" b="1" dirty="0" smtClean="0">
                <a:solidFill>
                  <a:srgbClr val="00B415"/>
                </a:solidFill>
              </a:rPr>
              <a:t>2)</a:t>
            </a:r>
            <a:endParaRPr lang="ru-RU" sz="2400" b="1" dirty="0">
              <a:solidFill>
                <a:srgbClr val="00B415"/>
              </a:solidFill>
            </a:endParaRPr>
          </a:p>
          <a:p>
            <a:pPr algn="ctr"/>
            <a:endParaRPr lang="en-US" sz="2400" dirty="0">
              <a:solidFill>
                <a:srgbClr val="404040"/>
              </a:solidFill>
              <a:latin typeface="Calibri" pitchFamily="34" charset="0"/>
            </a:endParaRPr>
          </a:p>
        </p:txBody>
      </p:sp>
      <p:grpSp>
        <p:nvGrpSpPr>
          <p:cNvPr id="19458" name="Oval 10"/>
          <p:cNvGrpSpPr>
            <a:grpSpLocks/>
          </p:cNvGrpSpPr>
          <p:nvPr/>
        </p:nvGrpSpPr>
        <p:grpSpPr bwMode="auto">
          <a:xfrm>
            <a:off x="4724400" y="2286000"/>
            <a:ext cx="2120900" cy="2120900"/>
            <a:chOff x="2972" y="1440"/>
            <a:chExt cx="1336" cy="1336"/>
          </a:xfrm>
        </p:grpSpPr>
        <p:pic>
          <p:nvPicPr>
            <p:cNvPr id="19469" name="Oval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2" y="1440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3"/>
            <p:cNvSpPr txBox="1">
              <a:spLocks noChangeArrowheads="1"/>
            </p:cNvSpPr>
            <p:nvPr/>
          </p:nvSpPr>
          <p:spPr bwMode="auto">
            <a:xfrm>
              <a:off x="3197" y="1647"/>
              <a:ext cx="890" cy="89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Личност-ная</a:t>
              </a: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 культура  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59" name="Oval 7"/>
          <p:cNvGrpSpPr>
            <a:grpSpLocks/>
          </p:cNvGrpSpPr>
          <p:nvPr/>
        </p:nvGrpSpPr>
        <p:grpSpPr bwMode="auto">
          <a:xfrm>
            <a:off x="2743200" y="2359025"/>
            <a:ext cx="2120900" cy="2120900"/>
            <a:chOff x="1728" y="1486"/>
            <a:chExt cx="1336" cy="1336"/>
          </a:xfrm>
        </p:grpSpPr>
        <p:pic>
          <p:nvPicPr>
            <p:cNvPr id="19467" name="Oval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486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1953" y="1695"/>
              <a:ext cx="890" cy="891"/>
            </a:xfrm>
            <a:prstGeom prst="rect">
              <a:avLst/>
            </a:prstGeom>
            <a:solidFill>
              <a:srgbClr val="00B41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Внутрен-няя</a:t>
              </a: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 готов-</a:t>
              </a:r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ность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0" name="Oval 8"/>
          <p:cNvGrpSpPr>
            <a:grpSpLocks/>
          </p:cNvGrpSpPr>
          <p:nvPr/>
        </p:nvGrpSpPr>
        <p:grpSpPr bwMode="auto">
          <a:xfrm>
            <a:off x="2743200" y="4340225"/>
            <a:ext cx="2120900" cy="2120900"/>
            <a:chOff x="1728" y="2734"/>
            <a:chExt cx="1336" cy="1336"/>
          </a:xfrm>
        </p:grpSpPr>
        <p:pic>
          <p:nvPicPr>
            <p:cNvPr id="19465" name="Oval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8" y="2734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953" y="2943"/>
              <a:ext cx="890" cy="89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Межведоствен-ность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1" name="Oval 9"/>
          <p:cNvGrpSpPr>
            <a:grpSpLocks/>
          </p:cNvGrpSpPr>
          <p:nvPr/>
        </p:nvGrpSpPr>
        <p:grpSpPr bwMode="auto">
          <a:xfrm>
            <a:off x="4718050" y="4273550"/>
            <a:ext cx="2120900" cy="2120900"/>
            <a:chOff x="2972" y="2692"/>
            <a:chExt cx="1336" cy="1336"/>
          </a:xfrm>
        </p:grpSpPr>
        <p:pic>
          <p:nvPicPr>
            <p:cNvPr id="19463" name="Oval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2" y="2692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2"/>
            <p:cNvSpPr txBox="1">
              <a:spLocks noChangeArrowheads="1"/>
            </p:cNvSpPr>
            <p:nvPr/>
          </p:nvSpPr>
          <p:spPr bwMode="auto">
            <a:xfrm>
              <a:off x="3197" y="2897"/>
              <a:ext cx="890" cy="8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smtClean="0">
                  <a:latin typeface="Calibri" pitchFamily="34" charset="0"/>
                </a:rPr>
                <a:t>Ориента-</a:t>
              </a:r>
              <a:r>
                <a:rPr lang="ru-RU" sz="2200" dirty="0" err="1" smtClean="0">
                  <a:latin typeface="Calibri" pitchFamily="34" charset="0"/>
                </a:rPr>
                <a:t>ция</a:t>
              </a:r>
              <a:r>
                <a:rPr lang="ru-RU" sz="2200" dirty="0" smtClean="0">
                  <a:latin typeface="Calibri" pitchFamily="34" charset="0"/>
                </a:rPr>
                <a:t> на </a:t>
              </a:r>
              <a:r>
                <a:rPr lang="ru-RU" sz="2200" dirty="0" err="1" smtClean="0">
                  <a:latin typeface="Calibri" pitchFamily="34" charset="0"/>
                </a:rPr>
                <a:t>перспек-тивы</a:t>
              </a:r>
              <a:r>
                <a:rPr lang="ru-RU" sz="2200" dirty="0" smtClean="0">
                  <a:latin typeface="Calibri" pitchFamily="34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4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be 88"/>
          <p:cNvSpPr/>
          <p:nvPr/>
        </p:nvSpPr>
        <p:spPr>
          <a:xfrm flipH="1">
            <a:off x="2762250" y="3722688"/>
            <a:ext cx="2239963" cy="998537"/>
          </a:xfrm>
          <a:prstGeom prst="cube">
            <a:avLst>
              <a:gd name="adj" fmla="val 5452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0" name="Cube 89"/>
          <p:cNvSpPr/>
          <p:nvPr/>
        </p:nvSpPr>
        <p:spPr>
          <a:xfrm flipH="1">
            <a:off x="4452938" y="3094038"/>
            <a:ext cx="2239962" cy="998537"/>
          </a:xfrm>
          <a:prstGeom prst="cube">
            <a:avLst>
              <a:gd name="adj" fmla="val 5452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2" name="Cube 91"/>
          <p:cNvSpPr/>
          <p:nvPr/>
        </p:nvSpPr>
        <p:spPr>
          <a:xfrm flipH="1">
            <a:off x="1058863" y="4337050"/>
            <a:ext cx="2241550" cy="998538"/>
          </a:xfrm>
          <a:prstGeom prst="cube">
            <a:avLst>
              <a:gd name="adj" fmla="val 5452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62050" y="2943225"/>
            <a:ext cx="1473200" cy="868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srgbClr val="404040"/>
                </a:solidFill>
                <a:latin typeface="Calibri" pitchFamily="34" charset="0"/>
              </a:rPr>
              <a:t>Презента-ция проблемы </a:t>
            </a:r>
            <a:endParaRPr lang="en-US" sz="1700" i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16225" y="2392363"/>
            <a:ext cx="1473200" cy="868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srgbClr val="404040"/>
                </a:solidFill>
                <a:latin typeface="Calibri" pitchFamily="34" charset="0"/>
              </a:rPr>
              <a:t>Выработка путей решения</a:t>
            </a:r>
            <a:endParaRPr lang="en-US" sz="1700" i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14850" y="1782763"/>
            <a:ext cx="1473200" cy="1127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srgbClr val="404040"/>
                </a:solidFill>
                <a:latin typeface="Calibri" pitchFamily="34" charset="0"/>
              </a:rPr>
              <a:t>Составле-ние проекта решения </a:t>
            </a:r>
            <a:endParaRPr lang="en-US" sz="1700" i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24625" y="1343025"/>
            <a:ext cx="14732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Реализация проекта</a:t>
            </a:r>
            <a:endParaRPr lang="en-US" sz="1700" i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560" name="TextBox 98"/>
          <p:cNvSpPr txBox="1">
            <a:spLocks noChangeArrowheads="1"/>
          </p:cNvSpPr>
          <p:nvPr/>
        </p:nvSpPr>
        <p:spPr bwMode="auto">
          <a:xfrm>
            <a:off x="1828800" y="3048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415"/>
                </a:solidFill>
                <a:latin typeface="Calibri" pitchFamily="34" charset="0"/>
              </a:rPr>
              <a:t>                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Процесс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формирования механизмов по развитию </a:t>
            </a:r>
            <a:r>
              <a:rPr lang="ru-RU" sz="2400" b="1" dirty="0" err="1" smtClean="0">
                <a:solidFill>
                  <a:srgbClr val="00B050"/>
                </a:solidFill>
                <a:latin typeface="Calibri" pitchFamily="34" charset="0"/>
              </a:rPr>
              <a:t>копинг</a:t>
            </a:r>
            <a:r>
              <a:rPr lang="ru-RU" sz="2400" b="1" smtClean="0">
                <a:solidFill>
                  <a:srgbClr val="00B050"/>
                </a:solidFill>
                <a:latin typeface="Calibri" pitchFamily="34" charset="0"/>
              </a:rPr>
              <a:t>-поведения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в системе инклюзивного СПО</a:t>
            </a:r>
            <a:endParaRPr 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01800" y="5368925"/>
            <a:ext cx="1473200" cy="5540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36925" y="4840288"/>
            <a:ext cx="1473200" cy="10160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72063" y="4318000"/>
            <a:ext cx="1473200" cy="1477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784975" y="3700463"/>
            <a:ext cx="1473200" cy="20939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058863" y="5449888"/>
            <a:ext cx="520700" cy="51911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579563" y="5969000"/>
            <a:ext cx="680243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82000" y="3157538"/>
            <a:ext cx="0" cy="28194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002213" y="4508500"/>
            <a:ext cx="0" cy="147161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692900" y="3886200"/>
            <a:ext cx="0" cy="209391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3300413" y="5073650"/>
            <a:ext cx="0" cy="9064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be 90"/>
          <p:cNvSpPr/>
          <p:nvPr/>
        </p:nvSpPr>
        <p:spPr>
          <a:xfrm flipH="1">
            <a:off x="6142038" y="2444750"/>
            <a:ext cx="2239962" cy="998538"/>
          </a:xfrm>
          <a:prstGeom prst="cube">
            <a:avLst>
              <a:gd name="adj" fmla="val 54529"/>
            </a:avLst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601788" y="5073650"/>
            <a:ext cx="0" cy="9064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060450" y="4549775"/>
            <a:ext cx="0" cy="9064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3"/>
          <p:cNvSpPr txBox="1">
            <a:spLocks noChangeArrowheads="1"/>
          </p:cNvSpPr>
          <p:nvPr/>
        </p:nvSpPr>
        <p:spPr bwMode="auto">
          <a:xfrm>
            <a:off x="1213262" y="1854200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350210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350211" name="Rectangle 4"/>
          <p:cNvSpPr>
            <a:spLocks noChangeArrowheads="1"/>
          </p:cNvSpPr>
          <p:nvPr/>
        </p:nvSpPr>
        <p:spPr bwMode="auto">
          <a:xfrm>
            <a:off x="679862" y="2438400"/>
            <a:ext cx="8077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3200" dirty="0" err="1" smtClean="0"/>
              <a:t>Копинг</a:t>
            </a:r>
            <a:r>
              <a:rPr lang="ru-RU" sz="3200" dirty="0" smtClean="0"/>
              <a:t> – стратегии – спектр когнитивных, поведенческих и эмоциональных действий индивида по выработке навыков </a:t>
            </a:r>
            <a:r>
              <a:rPr lang="ru-RU" sz="3200" dirty="0" err="1" smtClean="0"/>
              <a:t>совладающего</a:t>
            </a:r>
            <a:r>
              <a:rPr lang="ru-RU" sz="3200" dirty="0" smtClean="0"/>
              <a:t> поведения и устранения либо минимизации последствий стрессовой ситуации  </a:t>
            </a:r>
            <a:endParaRPr lang="ru-RU" sz="3200" dirty="0"/>
          </a:p>
          <a:p>
            <a:endParaRPr lang="ru-RU" dirty="0"/>
          </a:p>
        </p:txBody>
      </p:sp>
      <p:sp>
        <p:nvSpPr>
          <p:cNvPr id="350212" name="Rectangle 5"/>
          <p:cNvSpPr>
            <a:spLocks noChangeArrowheads="1"/>
          </p:cNvSpPr>
          <p:nvPr/>
        </p:nvSpPr>
        <p:spPr bwMode="auto">
          <a:xfrm>
            <a:off x="684212" y="1219200"/>
            <a:ext cx="785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Семантика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-стратегии в обобщенном контексте</a:t>
            </a:r>
            <a:endParaRPr lang="ru-RU" sz="2400" b="1" dirty="0">
              <a:solidFill>
                <a:srgbClr val="00B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 txBox="1">
            <a:spLocks noChangeArrowheads="1"/>
          </p:cNvSpPr>
          <p:nvPr/>
        </p:nvSpPr>
        <p:spPr bwMode="auto">
          <a:xfrm>
            <a:off x="1267691" y="873125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28674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34291" y="2819400"/>
            <a:ext cx="8077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Копинг-статегии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достижение результирующего уровня адаптации</a:t>
            </a:r>
            <a:r>
              <a:rPr lang="ru-RU" dirty="0" smtClean="0"/>
              <a:t>, позволяющей </a:t>
            </a:r>
            <a:r>
              <a:rPr lang="ru-RU" dirty="0"/>
              <a:t>реализовать совокупность приемов и способов для </a:t>
            </a:r>
            <a:r>
              <a:rPr lang="ru-RU" dirty="0" smtClean="0"/>
              <a:t>обеспечения</a:t>
            </a:r>
            <a:r>
              <a:rPr lang="ru-RU" dirty="0" smtClean="0"/>
              <a:t> </a:t>
            </a:r>
            <a:r>
              <a:rPr lang="ru-RU" dirty="0"/>
              <a:t>совокупности следующих целей:</a:t>
            </a:r>
          </a:p>
          <a:p>
            <a:endParaRPr lang="ru-RU" dirty="0"/>
          </a:p>
          <a:p>
            <a:r>
              <a:rPr lang="ru-RU" dirty="0"/>
              <a:t>      А) создания </a:t>
            </a:r>
            <a:r>
              <a:rPr lang="ru-RU" dirty="0" smtClean="0"/>
              <a:t>универсального дизайна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      Б) формирования позитивной социальной </a:t>
            </a:r>
            <a:r>
              <a:rPr lang="ru-RU" dirty="0" smtClean="0"/>
              <a:t>идентичности всех субъектов инклюзивного профессионального образования;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   В) </a:t>
            </a:r>
            <a:r>
              <a:rPr lang="ru-RU" dirty="0" smtClean="0"/>
              <a:t>трансформации возможных форм</a:t>
            </a:r>
            <a:r>
              <a:rPr lang="ru-RU" dirty="0" smtClean="0"/>
              <a:t> </a:t>
            </a:r>
            <a:r>
              <a:rPr lang="ru-RU" dirty="0"/>
              <a:t>социальной </a:t>
            </a:r>
            <a:r>
              <a:rPr lang="ru-RU" dirty="0" smtClean="0"/>
              <a:t>полезности нетипичных индивидов </a:t>
            </a:r>
            <a:r>
              <a:rPr lang="ru-RU" dirty="0"/>
              <a:t>для местного сообщества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6834" y="1311275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Телеологический аспект понимания 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-стратегий в условиях инклюзивного </a:t>
            </a:r>
            <a:r>
              <a:rPr lang="ru-RU" sz="2400" b="1" dirty="0">
                <a:solidFill>
                  <a:srgbClr val="00B415"/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85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extBox 15"/>
          <p:cNvSpPr txBox="1">
            <a:spLocks noChangeArrowheads="1"/>
          </p:cNvSpPr>
          <p:nvPr/>
        </p:nvSpPr>
        <p:spPr bwMode="auto">
          <a:xfrm>
            <a:off x="668338" y="1901825"/>
            <a:ext cx="16383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1.</a:t>
            </a:r>
            <a:r>
              <a:rPr lang="ru-RU" sz="1700" b="1">
                <a:solidFill>
                  <a:srgbClr val="404040"/>
                </a:solidFill>
                <a:latin typeface="Calibri" pitchFamily="34" charset="0"/>
              </a:rPr>
              <a:t>Устранение ригидности и шаблонности действий</a:t>
            </a:r>
            <a:endParaRPr lang="en-US" sz="17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351234" name="TextBox 17"/>
          <p:cNvSpPr txBox="1">
            <a:spLocks noChangeArrowheads="1"/>
          </p:cNvSpPr>
          <p:nvPr/>
        </p:nvSpPr>
        <p:spPr bwMode="auto">
          <a:xfrm>
            <a:off x="6870700" y="5589588"/>
            <a:ext cx="25019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3.</a:t>
            </a:r>
            <a:r>
              <a:rPr lang="ru-RU" sz="1700" b="1">
                <a:solidFill>
                  <a:srgbClr val="404040"/>
                </a:solidFill>
                <a:latin typeface="Calibri" pitchFamily="34" charset="0"/>
              </a:rPr>
              <a:t>Равномерность развития всех психических функций  </a:t>
            </a:r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1235" name="TextBox 18"/>
          <p:cNvSpPr txBox="1">
            <a:spLocks noChangeArrowheads="1"/>
          </p:cNvSpPr>
          <p:nvPr/>
        </p:nvSpPr>
        <p:spPr bwMode="auto">
          <a:xfrm>
            <a:off x="1073150" y="5565775"/>
            <a:ext cx="227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4.</a:t>
            </a:r>
            <a:r>
              <a:rPr lang="ru-RU" sz="1700" b="1">
                <a:solidFill>
                  <a:srgbClr val="404040"/>
                </a:solidFill>
                <a:latin typeface="Calibri" pitchFamily="34" charset="0"/>
              </a:rPr>
              <a:t>Повышение мотивации</a:t>
            </a:r>
            <a:endParaRPr lang="en-US" sz="1700" b="1">
              <a:solidFill>
                <a:srgbClr val="404040"/>
              </a:solidFill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38350" y="2403475"/>
            <a:ext cx="838200" cy="50006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37" name="TextBox 20"/>
          <p:cNvSpPr txBox="1">
            <a:spLocks noChangeArrowheads="1"/>
          </p:cNvSpPr>
          <p:nvPr/>
        </p:nvSpPr>
        <p:spPr bwMode="auto">
          <a:xfrm>
            <a:off x="1524000" y="5334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            Технологические ориентиры </a:t>
            </a:r>
            <a:r>
              <a:rPr lang="ru-RU" sz="2400" b="1" dirty="0" smtClean="0">
                <a:solidFill>
                  <a:srgbClr val="00B415"/>
                </a:solidFill>
              </a:rPr>
              <a:t>при реализации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-стратегий субъектов инклюзивного профессионального образования </a:t>
            </a:r>
            <a:endParaRPr lang="en-US" sz="2400" dirty="0">
              <a:solidFill>
                <a:srgbClr val="00B415"/>
              </a:solidFill>
            </a:endParaRPr>
          </a:p>
        </p:txBody>
      </p:sp>
      <p:grpSp>
        <p:nvGrpSpPr>
          <p:cNvPr id="351238" name="Group 26"/>
          <p:cNvGrpSpPr>
            <a:grpSpLocks/>
          </p:cNvGrpSpPr>
          <p:nvPr/>
        </p:nvGrpSpPr>
        <p:grpSpPr bwMode="auto">
          <a:xfrm>
            <a:off x="2514600" y="2057400"/>
            <a:ext cx="4189413" cy="3630613"/>
            <a:chOff x="2211387" y="1483435"/>
            <a:chExt cx="4646613" cy="4025900"/>
          </a:xfrm>
        </p:grpSpPr>
        <p:sp>
          <p:nvSpPr>
            <p:cNvPr id="351243" name="Freeform 6"/>
            <p:cNvSpPr>
              <a:spLocks/>
            </p:cNvSpPr>
            <p:nvPr/>
          </p:nvSpPr>
          <p:spPr bwMode="auto">
            <a:xfrm>
              <a:off x="2211387" y="1483435"/>
              <a:ext cx="2757488" cy="2005013"/>
            </a:xfrm>
            <a:custGeom>
              <a:avLst/>
              <a:gdLst>
                <a:gd name="T0" fmla="*/ 2147483647 w 423"/>
                <a:gd name="T1" fmla="*/ 2147483647 h 308"/>
                <a:gd name="T2" fmla="*/ 2147483647 w 423"/>
                <a:gd name="T3" fmla="*/ 2147483647 h 308"/>
                <a:gd name="T4" fmla="*/ 2147483647 w 423"/>
                <a:gd name="T5" fmla="*/ 2147483647 h 308"/>
                <a:gd name="T6" fmla="*/ 2147483647 w 423"/>
                <a:gd name="T7" fmla="*/ 2147483647 h 308"/>
                <a:gd name="T8" fmla="*/ 2147483647 w 423"/>
                <a:gd name="T9" fmla="*/ 2147483647 h 308"/>
                <a:gd name="T10" fmla="*/ 2147483647 w 423"/>
                <a:gd name="T11" fmla="*/ 2147483647 h 308"/>
                <a:gd name="T12" fmla="*/ 2147483647 w 423"/>
                <a:gd name="T13" fmla="*/ 2147483647 h 308"/>
                <a:gd name="T14" fmla="*/ 2147483647 w 423"/>
                <a:gd name="T15" fmla="*/ 2147483647 h 308"/>
                <a:gd name="T16" fmla="*/ 2147483647 w 423"/>
                <a:gd name="T17" fmla="*/ 2147483647 h 308"/>
                <a:gd name="T18" fmla="*/ 2147483647 w 423"/>
                <a:gd name="T19" fmla="*/ 2147483647 h 308"/>
                <a:gd name="T20" fmla="*/ 2147483647 w 423"/>
                <a:gd name="T21" fmla="*/ 2147483647 h 308"/>
                <a:gd name="T22" fmla="*/ 2147483647 w 423"/>
                <a:gd name="T23" fmla="*/ 0 h 308"/>
                <a:gd name="T24" fmla="*/ 2147483647 w 423"/>
                <a:gd name="T25" fmla="*/ 0 h 308"/>
                <a:gd name="T26" fmla="*/ 0 w 423"/>
                <a:gd name="T27" fmla="*/ 2147483647 h 308"/>
                <a:gd name="T28" fmla="*/ 2147483647 w 423"/>
                <a:gd name="T29" fmla="*/ 2147483647 h 308"/>
                <a:gd name="T30" fmla="*/ 2147483647 w 423"/>
                <a:gd name="T31" fmla="*/ 2147483647 h 308"/>
                <a:gd name="T32" fmla="*/ 2147483647 w 423"/>
                <a:gd name="T33" fmla="*/ 2147483647 h 308"/>
                <a:gd name="T34" fmla="*/ 2147483647 w 423"/>
                <a:gd name="T35" fmla="*/ 2147483647 h 308"/>
                <a:gd name="T36" fmla="*/ 2147483647 w 423"/>
                <a:gd name="T37" fmla="*/ 2147483647 h 308"/>
                <a:gd name="T38" fmla="*/ 2147483647 w 423"/>
                <a:gd name="T39" fmla="*/ 2147483647 h 308"/>
                <a:gd name="T40" fmla="*/ 2147483647 w 423"/>
                <a:gd name="T41" fmla="*/ 2147483647 h 308"/>
                <a:gd name="T42" fmla="*/ 2147483647 w 423"/>
                <a:gd name="T43" fmla="*/ 2147483647 h 308"/>
                <a:gd name="T44" fmla="*/ 2147483647 w 423"/>
                <a:gd name="T45" fmla="*/ 2147483647 h 308"/>
                <a:gd name="T46" fmla="*/ 2147483647 w 423"/>
                <a:gd name="T47" fmla="*/ 2147483647 h 308"/>
                <a:gd name="T48" fmla="*/ 2147483647 w 423"/>
                <a:gd name="T49" fmla="*/ 2147483647 h 308"/>
                <a:gd name="T50" fmla="*/ 2147483647 w 423"/>
                <a:gd name="T51" fmla="*/ 2147483647 h 308"/>
                <a:gd name="T52" fmla="*/ 2147483647 w 423"/>
                <a:gd name="T53" fmla="*/ 2147483647 h 308"/>
                <a:gd name="T54" fmla="*/ 2147483647 w 423"/>
                <a:gd name="T55" fmla="*/ 2147483647 h 308"/>
                <a:gd name="T56" fmla="*/ 2147483647 w 423"/>
                <a:gd name="T57" fmla="*/ 2147483647 h 308"/>
                <a:gd name="T58" fmla="*/ 2147483647 w 423"/>
                <a:gd name="T59" fmla="*/ 2147483647 h 308"/>
                <a:gd name="T60" fmla="*/ 2147483647 w 423"/>
                <a:gd name="T61" fmla="*/ 2147483647 h 3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23"/>
                <a:gd name="T94" fmla="*/ 0 h 308"/>
                <a:gd name="T95" fmla="*/ 423 w 423"/>
                <a:gd name="T96" fmla="*/ 308 h 3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23" h="308">
                  <a:moveTo>
                    <a:pt x="374" y="188"/>
                  </a:moveTo>
                  <a:cubicBezTo>
                    <a:pt x="376" y="191"/>
                    <a:pt x="386" y="200"/>
                    <a:pt x="394" y="200"/>
                  </a:cubicBezTo>
                  <a:cubicBezTo>
                    <a:pt x="410" y="200"/>
                    <a:pt x="423" y="181"/>
                    <a:pt x="423" y="158"/>
                  </a:cubicBezTo>
                  <a:cubicBezTo>
                    <a:pt x="423" y="134"/>
                    <a:pt x="410" y="115"/>
                    <a:pt x="394" y="115"/>
                  </a:cubicBezTo>
                  <a:cubicBezTo>
                    <a:pt x="387" y="115"/>
                    <a:pt x="381" y="119"/>
                    <a:pt x="376" y="125"/>
                  </a:cubicBezTo>
                  <a:cubicBezTo>
                    <a:pt x="375" y="127"/>
                    <a:pt x="374" y="128"/>
                    <a:pt x="373" y="129"/>
                  </a:cubicBezTo>
                  <a:cubicBezTo>
                    <a:pt x="371" y="132"/>
                    <a:pt x="367" y="135"/>
                    <a:pt x="364" y="135"/>
                  </a:cubicBezTo>
                  <a:cubicBezTo>
                    <a:pt x="361" y="135"/>
                    <a:pt x="359" y="134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6" y="133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7" y="306"/>
                    <a:pt x="158" y="304"/>
                    <a:pt x="158" y="301"/>
                  </a:cubicBezTo>
                  <a:cubicBezTo>
                    <a:pt x="158" y="298"/>
                    <a:pt x="155" y="294"/>
                    <a:pt x="152" y="292"/>
                  </a:cubicBezTo>
                  <a:cubicBezTo>
                    <a:pt x="151" y="291"/>
                    <a:pt x="149" y="290"/>
                    <a:pt x="148" y="289"/>
                  </a:cubicBezTo>
                  <a:cubicBezTo>
                    <a:pt x="142" y="284"/>
                    <a:pt x="138" y="278"/>
                    <a:pt x="138" y="271"/>
                  </a:cubicBezTo>
                  <a:cubicBezTo>
                    <a:pt x="138" y="255"/>
                    <a:pt x="157" y="242"/>
                    <a:pt x="181" y="242"/>
                  </a:cubicBezTo>
                  <a:cubicBezTo>
                    <a:pt x="204" y="242"/>
                    <a:pt x="223" y="255"/>
                    <a:pt x="223" y="271"/>
                  </a:cubicBezTo>
                  <a:cubicBezTo>
                    <a:pt x="223" y="279"/>
                    <a:pt x="214" y="289"/>
                    <a:pt x="211" y="291"/>
                  </a:cubicBezTo>
                  <a:cubicBezTo>
                    <a:pt x="208" y="293"/>
                    <a:pt x="204" y="298"/>
                    <a:pt x="204" y="302"/>
                  </a:cubicBezTo>
                  <a:cubicBezTo>
                    <a:pt x="204" y="304"/>
                    <a:pt x="205" y="306"/>
                    <a:pt x="206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6" y="183"/>
                    <a:pt x="356" y="183"/>
                    <a:pt x="356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9" y="182"/>
                    <a:pt x="361" y="181"/>
                    <a:pt x="363" y="181"/>
                  </a:cubicBezTo>
                  <a:cubicBezTo>
                    <a:pt x="367" y="181"/>
                    <a:pt x="372" y="185"/>
                    <a:pt x="374" y="188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244" name="Freeform 7"/>
            <p:cNvSpPr>
              <a:spLocks/>
            </p:cNvSpPr>
            <p:nvPr/>
          </p:nvSpPr>
          <p:spPr bwMode="auto">
            <a:xfrm>
              <a:off x="2211387" y="3058941"/>
              <a:ext cx="2318905" cy="2450394"/>
            </a:xfrm>
            <a:custGeom>
              <a:avLst/>
              <a:gdLst>
                <a:gd name="T0" fmla="*/ 2147483647 w 356"/>
                <a:gd name="T1" fmla="*/ 2147483647 h 376"/>
                <a:gd name="T2" fmla="*/ 2147483647 w 356"/>
                <a:gd name="T3" fmla="*/ 2147483647 h 376"/>
                <a:gd name="T4" fmla="*/ 2147483647 w 356"/>
                <a:gd name="T5" fmla="*/ 2147483647 h 376"/>
                <a:gd name="T6" fmla="*/ 2147483647 w 356"/>
                <a:gd name="T7" fmla="*/ 2147483647 h 376"/>
                <a:gd name="T8" fmla="*/ 2147483647 w 356"/>
                <a:gd name="T9" fmla="*/ 2147483647 h 376"/>
                <a:gd name="T10" fmla="*/ 2147483647 w 356"/>
                <a:gd name="T11" fmla="*/ 2147483647 h 376"/>
                <a:gd name="T12" fmla="*/ 2147483647 w 356"/>
                <a:gd name="T13" fmla="*/ 2147483647 h 376"/>
                <a:gd name="T14" fmla="*/ 2147483647 w 356"/>
                <a:gd name="T15" fmla="*/ 2147483647 h 376"/>
                <a:gd name="T16" fmla="*/ 2147483647 w 356"/>
                <a:gd name="T17" fmla="*/ 2147483647 h 376"/>
                <a:gd name="T18" fmla="*/ 2147483647 w 356"/>
                <a:gd name="T19" fmla="*/ 2147483647 h 376"/>
                <a:gd name="T20" fmla="*/ 2147483647 w 356"/>
                <a:gd name="T21" fmla="*/ 2147483647 h 376"/>
                <a:gd name="T22" fmla="*/ 2147483647 w 356"/>
                <a:gd name="T23" fmla="*/ 2147483647 h 376"/>
                <a:gd name="T24" fmla="*/ 2147483647 w 356"/>
                <a:gd name="T25" fmla="*/ 2147483647 h 376"/>
                <a:gd name="T26" fmla="*/ 2147483647 w 356"/>
                <a:gd name="T27" fmla="*/ 2147483647 h 376"/>
                <a:gd name="T28" fmla="*/ 2147483647 w 356"/>
                <a:gd name="T29" fmla="*/ 2081094999 h 376"/>
                <a:gd name="T30" fmla="*/ 2147483647 w 356"/>
                <a:gd name="T31" fmla="*/ 1231668394 h 376"/>
                <a:gd name="T32" fmla="*/ 2147483647 w 356"/>
                <a:gd name="T33" fmla="*/ 0 h 376"/>
                <a:gd name="T34" fmla="*/ 2147483647 w 356"/>
                <a:gd name="T35" fmla="*/ 1231668394 h 376"/>
                <a:gd name="T36" fmla="*/ 2147483647 w 356"/>
                <a:gd name="T37" fmla="*/ 1996152379 h 376"/>
                <a:gd name="T38" fmla="*/ 2147483647 w 356"/>
                <a:gd name="T39" fmla="*/ 2123566308 h 376"/>
                <a:gd name="T40" fmla="*/ 2147483647 w 356"/>
                <a:gd name="T41" fmla="*/ 2147483647 h 376"/>
                <a:gd name="T42" fmla="*/ 2147483647 w 356"/>
                <a:gd name="T43" fmla="*/ 2147483647 h 376"/>
                <a:gd name="T44" fmla="*/ 2147483647 w 356"/>
                <a:gd name="T45" fmla="*/ 2147483647 h 376"/>
                <a:gd name="T46" fmla="*/ 2147483647 w 356"/>
                <a:gd name="T47" fmla="*/ 2147483647 h 376"/>
                <a:gd name="T48" fmla="*/ 2147483647 w 356"/>
                <a:gd name="T49" fmla="*/ 2147483647 h 376"/>
                <a:gd name="T50" fmla="*/ 0 w 356"/>
                <a:gd name="T51" fmla="*/ 2147483647 h 376"/>
                <a:gd name="T52" fmla="*/ 2147483647 w 356"/>
                <a:gd name="T53" fmla="*/ 2147483647 h 376"/>
                <a:gd name="T54" fmla="*/ 2147483647 w 356"/>
                <a:gd name="T55" fmla="*/ 2147483647 h 376"/>
                <a:gd name="T56" fmla="*/ 2147483647 w 356"/>
                <a:gd name="T57" fmla="*/ 2147483647 h 376"/>
                <a:gd name="T58" fmla="*/ 2147483647 w 356"/>
                <a:gd name="T59" fmla="*/ 2147483647 h 376"/>
                <a:gd name="T60" fmla="*/ 2147483647 w 356"/>
                <a:gd name="T61" fmla="*/ 2147483647 h 3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6"/>
                <a:gd name="T94" fmla="*/ 0 h 376"/>
                <a:gd name="T95" fmla="*/ 356 w 356"/>
                <a:gd name="T96" fmla="*/ 376 h 3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6" h="376">
                  <a:moveTo>
                    <a:pt x="340" y="256"/>
                  </a:moveTo>
                  <a:cubicBezTo>
                    <a:pt x="338" y="259"/>
                    <a:pt x="329" y="269"/>
                    <a:pt x="320" y="269"/>
                  </a:cubicBezTo>
                  <a:cubicBezTo>
                    <a:pt x="305" y="269"/>
                    <a:pt x="292" y="249"/>
                    <a:pt x="292" y="226"/>
                  </a:cubicBezTo>
                  <a:cubicBezTo>
                    <a:pt x="292" y="202"/>
                    <a:pt x="305" y="183"/>
                    <a:pt x="320" y="183"/>
                  </a:cubicBezTo>
                  <a:cubicBezTo>
                    <a:pt x="327" y="183"/>
                    <a:pt x="334" y="187"/>
                    <a:pt x="339" y="194"/>
                  </a:cubicBezTo>
                  <a:cubicBezTo>
                    <a:pt x="340" y="195"/>
                    <a:pt x="340" y="196"/>
                    <a:pt x="341" y="197"/>
                  </a:cubicBezTo>
                  <a:cubicBezTo>
                    <a:pt x="344" y="200"/>
                    <a:pt x="347" y="203"/>
                    <a:pt x="351" y="203"/>
                  </a:cubicBezTo>
                  <a:cubicBezTo>
                    <a:pt x="353" y="203"/>
                    <a:pt x="355" y="202"/>
                    <a:pt x="356" y="202"/>
                  </a:cubicBezTo>
                  <a:cubicBezTo>
                    <a:pt x="356" y="67"/>
                    <a:pt x="356" y="67"/>
                    <a:pt x="356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7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5" y="64"/>
                    <a:pt x="204" y="62"/>
                    <a:pt x="204" y="60"/>
                  </a:cubicBezTo>
                  <a:cubicBezTo>
                    <a:pt x="204" y="56"/>
                    <a:pt x="208" y="51"/>
                    <a:pt x="211" y="49"/>
                  </a:cubicBezTo>
                  <a:cubicBezTo>
                    <a:pt x="214" y="47"/>
                    <a:pt x="223" y="37"/>
                    <a:pt x="223" y="29"/>
                  </a:cubicBezTo>
                  <a:cubicBezTo>
                    <a:pt x="223" y="13"/>
                    <a:pt x="204" y="0"/>
                    <a:pt x="181" y="0"/>
                  </a:cubicBezTo>
                  <a:cubicBezTo>
                    <a:pt x="157" y="0"/>
                    <a:pt x="138" y="13"/>
                    <a:pt x="138" y="29"/>
                  </a:cubicBezTo>
                  <a:cubicBezTo>
                    <a:pt x="138" y="36"/>
                    <a:pt x="142" y="42"/>
                    <a:pt x="148" y="47"/>
                  </a:cubicBezTo>
                  <a:cubicBezTo>
                    <a:pt x="149" y="48"/>
                    <a:pt x="151" y="49"/>
                    <a:pt x="152" y="50"/>
                  </a:cubicBezTo>
                  <a:cubicBezTo>
                    <a:pt x="155" y="52"/>
                    <a:pt x="158" y="56"/>
                    <a:pt x="158" y="59"/>
                  </a:cubicBezTo>
                  <a:cubicBezTo>
                    <a:pt x="158" y="62"/>
                    <a:pt x="157" y="64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7"/>
                    <a:pt x="15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356" y="376"/>
                    <a:pt x="356" y="376"/>
                    <a:pt x="356" y="376"/>
                  </a:cubicBezTo>
                  <a:cubicBezTo>
                    <a:pt x="356" y="251"/>
                    <a:pt x="356" y="251"/>
                    <a:pt x="356" y="251"/>
                  </a:cubicBezTo>
                  <a:cubicBezTo>
                    <a:pt x="355" y="250"/>
                    <a:pt x="353" y="249"/>
                    <a:pt x="351" y="249"/>
                  </a:cubicBezTo>
                  <a:cubicBezTo>
                    <a:pt x="348" y="249"/>
                    <a:pt x="343" y="253"/>
                    <a:pt x="340" y="256"/>
                  </a:cubicBezTo>
                  <a:close/>
                </a:path>
              </a:pathLst>
            </a:custGeom>
            <a:solidFill>
              <a:srgbClr val="A105AD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245" name="Freeform 8"/>
            <p:cNvSpPr>
              <a:spLocks/>
            </p:cNvSpPr>
            <p:nvPr/>
          </p:nvSpPr>
          <p:spPr bwMode="auto">
            <a:xfrm>
              <a:off x="4114800" y="3496385"/>
              <a:ext cx="2743200" cy="2012950"/>
            </a:xfrm>
            <a:custGeom>
              <a:avLst/>
              <a:gdLst>
                <a:gd name="T0" fmla="*/ 2147483647 w 421"/>
                <a:gd name="T1" fmla="*/ 0 h 309"/>
                <a:gd name="T2" fmla="*/ 2147483647 w 421"/>
                <a:gd name="T3" fmla="*/ 2147483647 h 309"/>
                <a:gd name="T4" fmla="*/ 2147483647 w 421"/>
                <a:gd name="T5" fmla="*/ 2147483647 h 309"/>
                <a:gd name="T6" fmla="*/ 2147483647 w 421"/>
                <a:gd name="T7" fmla="*/ 2147483647 h 309"/>
                <a:gd name="T8" fmla="*/ 2147483647 w 421"/>
                <a:gd name="T9" fmla="*/ 2147483647 h 309"/>
                <a:gd name="T10" fmla="*/ 2147483647 w 421"/>
                <a:gd name="T11" fmla="*/ 2147483647 h 309"/>
                <a:gd name="T12" fmla="*/ 2147483647 w 421"/>
                <a:gd name="T13" fmla="*/ 2147483647 h 309"/>
                <a:gd name="T14" fmla="*/ 2147483647 w 421"/>
                <a:gd name="T15" fmla="*/ 2147483647 h 309"/>
                <a:gd name="T16" fmla="*/ 2147483647 w 421"/>
                <a:gd name="T17" fmla="*/ 2147483647 h 309"/>
                <a:gd name="T18" fmla="*/ 2147483647 w 421"/>
                <a:gd name="T19" fmla="*/ 0 h 309"/>
                <a:gd name="T20" fmla="*/ 2147483647 w 421"/>
                <a:gd name="T21" fmla="*/ 0 h 309"/>
                <a:gd name="T22" fmla="*/ 2147483647 w 421"/>
                <a:gd name="T23" fmla="*/ 2147483647 h 309"/>
                <a:gd name="T24" fmla="*/ 2147483647 w 421"/>
                <a:gd name="T25" fmla="*/ 2147483647 h 309"/>
                <a:gd name="T26" fmla="*/ 2147483647 w 421"/>
                <a:gd name="T27" fmla="*/ 2147483647 h 309"/>
                <a:gd name="T28" fmla="*/ 2147483647 w 421"/>
                <a:gd name="T29" fmla="*/ 2147483647 h 309"/>
                <a:gd name="T30" fmla="*/ 2147483647 w 421"/>
                <a:gd name="T31" fmla="*/ 2147483647 h 309"/>
                <a:gd name="T32" fmla="*/ 2147483647 w 421"/>
                <a:gd name="T33" fmla="*/ 2147483647 h 309"/>
                <a:gd name="T34" fmla="*/ 0 w 421"/>
                <a:gd name="T35" fmla="*/ 2147483647 h 309"/>
                <a:gd name="T36" fmla="*/ 2147483647 w 421"/>
                <a:gd name="T37" fmla="*/ 2147483647 h 309"/>
                <a:gd name="T38" fmla="*/ 2147483647 w 421"/>
                <a:gd name="T39" fmla="*/ 2147483647 h 309"/>
                <a:gd name="T40" fmla="*/ 2147483647 w 421"/>
                <a:gd name="T41" fmla="*/ 2147483647 h 309"/>
                <a:gd name="T42" fmla="*/ 2147483647 w 421"/>
                <a:gd name="T43" fmla="*/ 2147483647 h 309"/>
                <a:gd name="T44" fmla="*/ 2147483647 w 421"/>
                <a:gd name="T45" fmla="*/ 2147483647 h 309"/>
                <a:gd name="T46" fmla="*/ 2147483647 w 421"/>
                <a:gd name="T47" fmla="*/ 2147483647 h 309"/>
                <a:gd name="T48" fmla="*/ 2147483647 w 421"/>
                <a:gd name="T49" fmla="*/ 2147483647 h 309"/>
                <a:gd name="T50" fmla="*/ 2147483647 w 421"/>
                <a:gd name="T51" fmla="*/ 0 h 309"/>
                <a:gd name="T52" fmla="*/ 2147483647 w 421"/>
                <a:gd name="T53" fmla="*/ 0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1"/>
                <a:gd name="T82" fmla="*/ 0 h 309"/>
                <a:gd name="T83" fmla="*/ 421 w 421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1" h="309">
                  <a:moveTo>
                    <a:pt x="265" y="0"/>
                  </a:moveTo>
                  <a:cubicBezTo>
                    <a:pt x="264" y="2"/>
                    <a:pt x="264" y="3"/>
                    <a:pt x="264" y="5"/>
                  </a:cubicBezTo>
                  <a:cubicBezTo>
                    <a:pt x="264" y="9"/>
                    <a:pt x="267" y="14"/>
                    <a:pt x="270" y="16"/>
                  </a:cubicBezTo>
                  <a:cubicBezTo>
                    <a:pt x="273" y="18"/>
                    <a:pt x="283" y="28"/>
                    <a:pt x="283" y="36"/>
                  </a:cubicBezTo>
                  <a:cubicBezTo>
                    <a:pt x="283" y="52"/>
                    <a:pt x="264" y="65"/>
                    <a:pt x="240" y="65"/>
                  </a:cubicBezTo>
                  <a:cubicBezTo>
                    <a:pt x="217" y="65"/>
                    <a:pt x="198" y="52"/>
                    <a:pt x="198" y="36"/>
                  </a:cubicBezTo>
                  <a:cubicBezTo>
                    <a:pt x="198" y="29"/>
                    <a:pt x="201" y="23"/>
                    <a:pt x="208" y="18"/>
                  </a:cubicBezTo>
                  <a:cubicBezTo>
                    <a:pt x="209" y="17"/>
                    <a:pt x="210" y="16"/>
                    <a:pt x="212" y="15"/>
                  </a:cubicBezTo>
                  <a:cubicBezTo>
                    <a:pt x="214" y="13"/>
                    <a:pt x="217" y="9"/>
                    <a:pt x="217" y="6"/>
                  </a:cubicBezTo>
                  <a:cubicBezTo>
                    <a:pt x="217" y="3"/>
                    <a:pt x="217" y="1"/>
                    <a:pt x="21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35"/>
                    <a:pt x="65" y="135"/>
                    <a:pt x="64" y="135"/>
                  </a:cubicBezTo>
                  <a:cubicBezTo>
                    <a:pt x="63" y="135"/>
                    <a:pt x="61" y="136"/>
                    <a:pt x="59" y="136"/>
                  </a:cubicBezTo>
                  <a:cubicBezTo>
                    <a:pt x="55" y="136"/>
                    <a:pt x="52" y="133"/>
                    <a:pt x="49" y="130"/>
                  </a:cubicBezTo>
                  <a:cubicBezTo>
                    <a:pt x="48" y="129"/>
                    <a:pt x="48" y="128"/>
                    <a:pt x="47" y="127"/>
                  </a:cubicBezTo>
                  <a:cubicBezTo>
                    <a:pt x="42" y="120"/>
                    <a:pt x="35" y="116"/>
                    <a:pt x="28" y="116"/>
                  </a:cubicBezTo>
                  <a:cubicBezTo>
                    <a:pt x="13" y="116"/>
                    <a:pt x="0" y="135"/>
                    <a:pt x="0" y="159"/>
                  </a:cubicBezTo>
                  <a:cubicBezTo>
                    <a:pt x="0" y="182"/>
                    <a:pt x="13" y="202"/>
                    <a:pt x="28" y="202"/>
                  </a:cubicBezTo>
                  <a:cubicBezTo>
                    <a:pt x="37" y="202"/>
                    <a:pt x="46" y="192"/>
                    <a:pt x="48" y="189"/>
                  </a:cubicBezTo>
                  <a:cubicBezTo>
                    <a:pt x="51" y="186"/>
                    <a:pt x="56" y="182"/>
                    <a:pt x="59" y="182"/>
                  </a:cubicBezTo>
                  <a:cubicBezTo>
                    <a:pt x="61" y="182"/>
                    <a:pt x="63" y="183"/>
                    <a:pt x="64" y="184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243" y="309"/>
                    <a:pt x="243" y="309"/>
                    <a:pt x="243" y="309"/>
                  </a:cubicBezTo>
                  <a:cubicBezTo>
                    <a:pt x="421" y="0"/>
                    <a:pt x="421" y="0"/>
                    <a:pt x="421" y="0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539095" y="1483435"/>
              <a:ext cx="2318905" cy="2434552"/>
            </a:xfrm>
            <a:custGeom>
              <a:avLst/>
              <a:gdLst/>
              <a:ahLst/>
              <a:cxnLst>
                <a:cxn ang="0">
                  <a:pos x="147" y="324"/>
                </a:cxn>
                <a:cxn ang="0">
                  <a:pos x="143" y="327"/>
                </a:cxn>
                <a:cxn ang="0">
                  <a:pos x="133" y="345"/>
                </a:cxn>
                <a:cxn ang="0">
                  <a:pos x="175" y="374"/>
                </a:cxn>
                <a:cxn ang="0">
                  <a:pos x="218" y="345"/>
                </a:cxn>
                <a:cxn ang="0">
                  <a:pos x="205" y="325"/>
                </a:cxn>
                <a:cxn ang="0">
                  <a:pos x="199" y="314"/>
                </a:cxn>
                <a:cxn ang="0">
                  <a:pos x="200" y="309"/>
                </a:cxn>
                <a:cxn ang="0">
                  <a:pos x="200" y="308"/>
                </a:cxn>
                <a:cxn ang="0">
                  <a:pos x="356" y="308"/>
                </a:cxn>
                <a:cxn ang="0">
                  <a:pos x="178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7" y="135"/>
                </a:cxn>
                <a:cxn ang="0">
                  <a:pos x="16" y="129"/>
                </a:cxn>
                <a:cxn ang="0">
                  <a:pos x="19" y="125"/>
                </a:cxn>
                <a:cxn ang="0">
                  <a:pos x="37" y="115"/>
                </a:cxn>
                <a:cxn ang="0">
                  <a:pos x="66" y="158"/>
                </a:cxn>
                <a:cxn ang="0">
                  <a:pos x="37" y="200"/>
                </a:cxn>
                <a:cxn ang="0">
                  <a:pos x="17" y="188"/>
                </a:cxn>
                <a:cxn ang="0">
                  <a:pos x="6" y="181"/>
                </a:cxn>
                <a:cxn ang="0">
                  <a:pos x="0" y="183"/>
                </a:cxn>
                <a:cxn ang="0">
                  <a:pos x="0" y="308"/>
                </a:cxn>
                <a:cxn ang="0">
                  <a:pos x="151" y="308"/>
                </a:cxn>
                <a:cxn ang="0">
                  <a:pos x="151" y="309"/>
                </a:cxn>
                <a:cxn ang="0">
                  <a:pos x="152" y="315"/>
                </a:cxn>
                <a:cxn ang="0">
                  <a:pos x="147" y="324"/>
                </a:cxn>
              </a:cxnLst>
              <a:rect l="0" t="0" r="r" b="b"/>
              <a:pathLst>
                <a:path w="356" h="374">
                  <a:moveTo>
                    <a:pt x="147" y="324"/>
                  </a:moveTo>
                  <a:cubicBezTo>
                    <a:pt x="145" y="325"/>
                    <a:pt x="144" y="326"/>
                    <a:pt x="143" y="327"/>
                  </a:cubicBezTo>
                  <a:cubicBezTo>
                    <a:pt x="136" y="332"/>
                    <a:pt x="133" y="338"/>
                    <a:pt x="133" y="345"/>
                  </a:cubicBezTo>
                  <a:cubicBezTo>
                    <a:pt x="133" y="361"/>
                    <a:pt x="152" y="374"/>
                    <a:pt x="175" y="374"/>
                  </a:cubicBezTo>
                  <a:cubicBezTo>
                    <a:pt x="199" y="374"/>
                    <a:pt x="218" y="361"/>
                    <a:pt x="218" y="345"/>
                  </a:cubicBezTo>
                  <a:cubicBezTo>
                    <a:pt x="218" y="337"/>
                    <a:pt x="208" y="327"/>
                    <a:pt x="205" y="325"/>
                  </a:cubicBezTo>
                  <a:cubicBezTo>
                    <a:pt x="202" y="323"/>
                    <a:pt x="199" y="318"/>
                    <a:pt x="199" y="314"/>
                  </a:cubicBezTo>
                  <a:cubicBezTo>
                    <a:pt x="199" y="312"/>
                    <a:pt x="199" y="311"/>
                    <a:pt x="200" y="309"/>
                  </a:cubicBezTo>
                  <a:cubicBezTo>
                    <a:pt x="200" y="309"/>
                    <a:pt x="200" y="308"/>
                    <a:pt x="200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4"/>
                    <a:pt x="4" y="135"/>
                    <a:pt x="7" y="135"/>
                  </a:cubicBezTo>
                  <a:cubicBezTo>
                    <a:pt x="10" y="135"/>
                    <a:pt x="14" y="132"/>
                    <a:pt x="16" y="129"/>
                  </a:cubicBezTo>
                  <a:cubicBezTo>
                    <a:pt x="17" y="128"/>
                    <a:pt x="18" y="127"/>
                    <a:pt x="19" y="125"/>
                  </a:cubicBezTo>
                  <a:cubicBezTo>
                    <a:pt x="24" y="119"/>
                    <a:pt x="30" y="115"/>
                    <a:pt x="37" y="115"/>
                  </a:cubicBezTo>
                  <a:cubicBezTo>
                    <a:pt x="53" y="115"/>
                    <a:pt x="66" y="134"/>
                    <a:pt x="66" y="158"/>
                  </a:cubicBezTo>
                  <a:cubicBezTo>
                    <a:pt x="66" y="181"/>
                    <a:pt x="53" y="200"/>
                    <a:pt x="37" y="200"/>
                  </a:cubicBezTo>
                  <a:cubicBezTo>
                    <a:pt x="29" y="200"/>
                    <a:pt x="19" y="191"/>
                    <a:pt x="17" y="188"/>
                  </a:cubicBezTo>
                  <a:cubicBezTo>
                    <a:pt x="15" y="185"/>
                    <a:pt x="10" y="181"/>
                    <a:pt x="6" y="181"/>
                  </a:cubicBezTo>
                  <a:cubicBezTo>
                    <a:pt x="4" y="181"/>
                    <a:pt x="2" y="182"/>
                    <a:pt x="0" y="18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1" y="308"/>
                    <a:pt x="151" y="309"/>
                    <a:pt x="151" y="309"/>
                  </a:cubicBezTo>
                  <a:cubicBezTo>
                    <a:pt x="152" y="310"/>
                    <a:pt x="152" y="312"/>
                    <a:pt x="152" y="315"/>
                  </a:cubicBezTo>
                  <a:cubicBezTo>
                    <a:pt x="152" y="318"/>
                    <a:pt x="149" y="322"/>
                    <a:pt x="147" y="324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6394450" y="4956175"/>
            <a:ext cx="850900" cy="4540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46288" y="4905375"/>
            <a:ext cx="868362" cy="4540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419850" y="2390775"/>
            <a:ext cx="990600" cy="533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42" name="Text Box 16"/>
          <p:cNvSpPr txBox="1">
            <a:spLocks noChangeArrowheads="1"/>
          </p:cNvSpPr>
          <p:nvPr/>
        </p:nvSpPr>
        <p:spPr bwMode="auto">
          <a:xfrm>
            <a:off x="5715000" y="1981200"/>
            <a:ext cx="352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2. Устранение</a:t>
            </a:r>
          </a:p>
          <a:p>
            <a:r>
              <a:rPr lang="ru-RU">
                <a:solidFill>
                  <a:prstClr val="black"/>
                </a:solidFill>
              </a:rPr>
              <a:t>влияния «социальных ножниц»</a:t>
            </a:r>
          </a:p>
        </p:txBody>
      </p:sp>
    </p:spTree>
    <p:extLst>
      <p:ext uri="{BB962C8B-B14F-4D97-AF65-F5344CB8AC3E}">
        <p14:creationId xmlns:p14="http://schemas.microsoft.com/office/powerpoint/2010/main" val="242142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ertical Scroll 23"/>
          <p:cNvSpPr/>
          <p:nvPr/>
        </p:nvSpPr>
        <p:spPr>
          <a:xfrm>
            <a:off x="4857750" y="2057400"/>
            <a:ext cx="3448050" cy="3505200"/>
          </a:xfrm>
          <a:prstGeom prst="verticalScroll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2000">
                <a:srgbClr val="ECECEC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8275" name="TextBox 98"/>
          <p:cNvSpPr txBox="1">
            <a:spLocks noChangeArrowheads="1"/>
          </p:cNvSpPr>
          <p:nvPr/>
        </p:nvSpPr>
        <p:spPr bwMode="auto">
          <a:xfrm>
            <a:off x="1600200" y="6858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Условия успешной реализации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-механизмов в инклюзивном профессиональном образовании </a:t>
            </a:r>
            <a:r>
              <a:rPr lang="ru-RU" sz="2400" b="1" dirty="0" smtClean="0">
                <a:solidFill>
                  <a:srgbClr val="00B415"/>
                </a:solidFill>
              </a:rPr>
              <a:t> 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71550" y="2057400"/>
            <a:ext cx="3448050" cy="3505200"/>
          </a:xfrm>
          <a:prstGeom prst="verticalScroll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2000">
                <a:srgbClr val="ECECEC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14825" y="3562350"/>
            <a:ext cx="542925" cy="43815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8278" name="TextBox 21"/>
          <p:cNvSpPr txBox="1">
            <a:spLocks noChangeArrowheads="1"/>
          </p:cNvSpPr>
          <p:nvPr/>
        </p:nvSpPr>
        <p:spPr bwMode="auto">
          <a:xfrm>
            <a:off x="5429250" y="3276600"/>
            <a:ext cx="22669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i="1" dirty="0" err="1" smtClean="0">
                <a:latin typeface="Calibri" pitchFamily="34" charset="0"/>
              </a:rPr>
              <a:t>Диалектичес</a:t>
            </a:r>
            <a:r>
              <a:rPr lang="ru-RU" sz="2500" i="1" dirty="0" smtClean="0">
                <a:latin typeface="Calibri" pitchFamily="34" charset="0"/>
              </a:rPr>
              <a:t>-кие </a:t>
            </a:r>
            <a:r>
              <a:rPr lang="ru-RU" sz="2500" i="1" dirty="0" err="1" smtClean="0">
                <a:latin typeface="Calibri" pitchFamily="34" charset="0"/>
              </a:rPr>
              <a:t>копинг</a:t>
            </a:r>
            <a:r>
              <a:rPr lang="ru-RU" sz="2500" i="1" dirty="0" smtClean="0">
                <a:latin typeface="Calibri" pitchFamily="34" charset="0"/>
              </a:rPr>
              <a:t>-ресурсы</a:t>
            </a:r>
            <a:endParaRPr lang="en-US" sz="2500" i="1" dirty="0">
              <a:latin typeface="Calibri" pitchFamily="34" charset="0"/>
            </a:endParaRPr>
          </a:p>
        </p:txBody>
      </p:sp>
      <p:sp>
        <p:nvSpPr>
          <p:cNvPr id="438279" name="TextBox 22"/>
          <p:cNvSpPr txBox="1">
            <a:spLocks noChangeArrowheads="1"/>
          </p:cNvSpPr>
          <p:nvPr/>
        </p:nvSpPr>
        <p:spPr bwMode="auto">
          <a:xfrm>
            <a:off x="1581150" y="3276600"/>
            <a:ext cx="22669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i="1" dirty="0" smtClean="0">
                <a:latin typeface="Calibri" pitchFamily="34" charset="0"/>
              </a:rPr>
              <a:t>Поведенческие </a:t>
            </a:r>
            <a:r>
              <a:rPr lang="ru-RU" sz="2500" i="1" dirty="0" err="1" smtClean="0">
                <a:latin typeface="Calibri" pitchFamily="34" charset="0"/>
              </a:rPr>
              <a:t>копинг</a:t>
            </a:r>
            <a:r>
              <a:rPr lang="ru-RU" sz="2500" i="1" dirty="0" smtClean="0">
                <a:latin typeface="Calibri" pitchFamily="34" charset="0"/>
              </a:rPr>
              <a:t>-стратегии</a:t>
            </a:r>
            <a:r>
              <a:rPr lang="ru-RU" sz="2500" i="1" dirty="0" smtClean="0">
                <a:latin typeface="Calibri" pitchFamily="34" charset="0"/>
              </a:rPr>
              <a:t> </a:t>
            </a:r>
            <a:endParaRPr lang="en-US" sz="2500" i="1" dirty="0">
              <a:latin typeface="Calibri" pitchFamily="34" charset="0"/>
            </a:endParaRPr>
          </a:p>
        </p:txBody>
      </p:sp>
      <p:sp>
        <p:nvSpPr>
          <p:cNvPr id="2" name="Right Arrow 18"/>
          <p:cNvSpPr>
            <a:spLocks noChangeArrowheads="1"/>
          </p:cNvSpPr>
          <p:nvPr/>
        </p:nvSpPr>
        <p:spPr bwMode="auto">
          <a:xfrm flipH="1">
            <a:off x="4267200" y="4114800"/>
            <a:ext cx="533400" cy="438150"/>
          </a:xfrm>
          <a:prstGeom prst="rightArrow">
            <a:avLst>
              <a:gd name="adj1" fmla="val 26065"/>
              <a:gd name="adj2" fmla="val 49124"/>
            </a:avLst>
          </a:prstGeom>
          <a:solidFill>
            <a:srgbClr val="D9D9D9"/>
          </a:solidFill>
          <a:ln w="25400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Box 2"/>
          <p:cNvSpPr txBox="1">
            <a:spLocks noChangeArrowheads="1"/>
          </p:cNvSpPr>
          <p:nvPr/>
        </p:nvSpPr>
        <p:spPr bwMode="auto">
          <a:xfrm>
            <a:off x="894794" y="358592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415"/>
                </a:solidFill>
              </a:rPr>
              <a:t>Виды </a:t>
            </a:r>
            <a:r>
              <a:rPr lang="ru-RU" sz="2800" dirty="0" err="1" smtClean="0">
                <a:solidFill>
                  <a:srgbClr val="00B415"/>
                </a:solidFill>
              </a:rPr>
              <a:t>копинг</a:t>
            </a:r>
            <a:r>
              <a:rPr lang="ru-RU" sz="2800" dirty="0" smtClean="0">
                <a:solidFill>
                  <a:srgbClr val="00B415"/>
                </a:solidFill>
              </a:rPr>
              <a:t>-поведения (Р. </a:t>
            </a:r>
            <a:r>
              <a:rPr lang="ru-RU" sz="2800" dirty="0" err="1" smtClean="0">
                <a:solidFill>
                  <a:srgbClr val="00B415"/>
                </a:solidFill>
              </a:rPr>
              <a:t>Лазарус</a:t>
            </a:r>
            <a:r>
              <a:rPr lang="ru-RU" sz="2800" dirty="0" smtClean="0">
                <a:solidFill>
                  <a:srgbClr val="00B415"/>
                </a:solidFill>
              </a:rPr>
              <a:t>, С. </a:t>
            </a:r>
            <a:r>
              <a:rPr lang="ru-RU" sz="2800" dirty="0" err="1" smtClean="0">
                <a:solidFill>
                  <a:srgbClr val="00B415"/>
                </a:solidFill>
              </a:rPr>
              <a:t>Фолкман</a:t>
            </a:r>
            <a:r>
              <a:rPr lang="ru-RU" sz="2800" dirty="0" smtClean="0">
                <a:solidFill>
                  <a:srgbClr val="00B415"/>
                </a:solidFill>
              </a:rPr>
              <a:t>)</a:t>
            </a:r>
            <a:endParaRPr lang="en-US" sz="2800" dirty="0">
              <a:solidFill>
                <a:srgbClr val="00B415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57287" y="1692712"/>
          <a:ext cx="6959601" cy="178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95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1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21333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dirty="0" smtClean="0"/>
              <a:t>Аналитическое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Перцептивное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Контролирующее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</p:txBody>
      </p:sp>
      <p:sp>
        <p:nvSpPr>
          <p:cNvPr id="449542" name="Text Box 7"/>
          <p:cNvSpPr txBox="1">
            <a:spLocks noChangeArrowheads="1"/>
          </p:cNvSpPr>
          <p:nvPr/>
        </p:nvSpPr>
        <p:spPr bwMode="auto">
          <a:xfrm>
            <a:off x="593725" y="2855913"/>
            <a:ext cx="1375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49543" name="Text Box 8"/>
          <p:cNvSpPr txBox="1">
            <a:spLocks noChangeArrowheads="1"/>
          </p:cNvSpPr>
          <p:nvPr/>
        </p:nvSpPr>
        <p:spPr bwMode="auto">
          <a:xfrm>
            <a:off x="3200400" y="4038600"/>
            <a:ext cx="25130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 smtClean="0"/>
              <a:t>Проблемно-ориентированное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Принимающее</a:t>
            </a:r>
            <a:endParaRPr lang="ru-RU" dirty="0"/>
          </a:p>
          <a:p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Поддерживающее</a:t>
            </a:r>
            <a:endParaRPr lang="ru-RU" dirty="0"/>
          </a:p>
        </p:txBody>
      </p:sp>
      <p:sp>
        <p:nvSpPr>
          <p:cNvPr id="449544" name="Text Box 11"/>
          <p:cNvSpPr txBox="1">
            <a:spLocks noChangeArrowheads="1"/>
          </p:cNvSpPr>
          <p:nvPr/>
        </p:nvSpPr>
        <p:spPr bwMode="auto">
          <a:xfrm>
            <a:off x="6324600" y="3886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9545" name="Text Box 12"/>
          <p:cNvSpPr txBox="1">
            <a:spLocks noChangeArrowheads="1"/>
          </p:cNvSpPr>
          <p:nvPr/>
        </p:nvSpPr>
        <p:spPr bwMode="auto">
          <a:xfrm>
            <a:off x="6384925" y="3962400"/>
            <a:ext cx="2530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 smtClean="0"/>
              <a:t>Конфронтационное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Отчуждающее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err="1" smtClean="0"/>
              <a:t>Дистанцирование</a:t>
            </a:r>
            <a:endParaRPr lang="ru-RU" dirty="0"/>
          </a:p>
        </p:txBody>
      </p:sp>
      <p:sp>
        <p:nvSpPr>
          <p:cNvPr id="449546" name="Text Box 13"/>
          <p:cNvSpPr txBox="1">
            <a:spLocks noChangeArrowheads="1"/>
          </p:cNvSpPr>
          <p:nvPr/>
        </p:nvSpPr>
        <p:spPr bwMode="auto">
          <a:xfrm>
            <a:off x="6705600" y="2895600"/>
            <a:ext cx="121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Эскапизм</a:t>
            </a:r>
            <a:endParaRPr lang="ru-RU" dirty="0"/>
          </a:p>
        </p:txBody>
      </p:sp>
      <p:sp>
        <p:nvSpPr>
          <p:cNvPr id="449547" name="Text Box 14"/>
          <p:cNvSpPr txBox="1">
            <a:spLocks noChangeArrowheads="1"/>
          </p:cNvSpPr>
          <p:nvPr/>
        </p:nvSpPr>
        <p:spPr bwMode="auto">
          <a:xfrm>
            <a:off x="3413125" y="2932113"/>
            <a:ext cx="824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449548" name="Line 15"/>
          <p:cNvSpPr>
            <a:spLocks noChangeShapeType="1"/>
          </p:cNvSpPr>
          <p:nvPr/>
        </p:nvSpPr>
        <p:spPr bwMode="auto">
          <a:xfrm flipH="1">
            <a:off x="27432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49" name="Line 16"/>
          <p:cNvSpPr>
            <a:spLocks noChangeShapeType="1"/>
          </p:cNvSpPr>
          <p:nvPr/>
        </p:nvSpPr>
        <p:spPr bwMode="auto">
          <a:xfrm>
            <a:off x="27432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0" name="Line 17"/>
          <p:cNvSpPr>
            <a:spLocks noChangeShapeType="1"/>
          </p:cNvSpPr>
          <p:nvPr/>
        </p:nvSpPr>
        <p:spPr bwMode="auto">
          <a:xfrm flipH="1">
            <a:off x="59436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1" name="Line 18"/>
          <p:cNvSpPr>
            <a:spLocks noChangeShapeType="1"/>
          </p:cNvSpPr>
          <p:nvPr/>
        </p:nvSpPr>
        <p:spPr bwMode="auto">
          <a:xfrm>
            <a:off x="59436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2" name="Line 18"/>
          <p:cNvSpPr>
            <a:spLocks noChangeShapeType="1"/>
          </p:cNvSpPr>
          <p:nvPr/>
        </p:nvSpPr>
        <p:spPr bwMode="auto">
          <a:xfrm>
            <a:off x="13716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3" name="Line 19"/>
          <p:cNvSpPr>
            <a:spLocks noChangeShapeType="1"/>
          </p:cNvSpPr>
          <p:nvPr/>
        </p:nvSpPr>
        <p:spPr bwMode="auto">
          <a:xfrm>
            <a:off x="1371600" y="22098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4" name="Line 20"/>
          <p:cNvSpPr>
            <a:spLocks noChangeShapeType="1"/>
          </p:cNvSpPr>
          <p:nvPr/>
        </p:nvSpPr>
        <p:spPr bwMode="auto">
          <a:xfrm>
            <a:off x="7467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5" name="Line 21"/>
          <p:cNvSpPr>
            <a:spLocks noChangeShapeType="1"/>
          </p:cNvSpPr>
          <p:nvPr/>
        </p:nvSpPr>
        <p:spPr bwMode="auto">
          <a:xfrm>
            <a:off x="7239000" y="609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6" name="Line 22"/>
          <p:cNvSpPr>
            <a:spLocks noChangeShapeType="1"/>
          </p:cNvSpPr>
          <p:nvPr/>
        </p:nvSpPr>
        <p:spPr bwMode="auto">
          <a:xfrm flipH="1" flipV="1">
            <a:off x="1676400" y="6553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7" name="Line 23"/>
          <p:cNvSpPr>
            <a:spLocks noChangeShapeType="1"/>
          </p:cNvSpPr>
          <p:nvPr/>
        </p:nvSpPr>
        <p:spPr bwMode="auto">
          <a:xfrm flipV="1">
            <a:off x="1676400" y="601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Box 98"/>
          <p:cNvSpPr txBox="1">
            <a:spLocks noChangeArrowheads="1"/>
          </p:cNvSpPr>
          <p:nvPr/>
        </p:nvSpPr>
        <p:spPr bwMode="auto">
          <a:xfrm>
            <a:off x="990600" y="7620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Виды </a:t>
            </a:r>
            <a:r>
              <a:rPr lang="ru-RU" sz="2400" b="1" dirty="0" err="1" smtClean="0">
                <a:solidFill>
                  <a:srgbClr val="00B415"/>
                </a:solidFill>
                <a:ea typeface="굴림"/>
                <a:cs typeface="굴림"/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-ресурсов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448515" name="Rectangle 41"/>
          <p:cNvSpPr>
            <a:spLocks noChangeArrowheads="1"/>
          </p:cNvSpPr>
          <p:nvPr/>
        </p:nvSpPr>
        <p:spPr bwMode="auto">
          <a:xfrm>
            <a:off x="2590800" y="4648200"/>
            <a:ext cx="1524000" cy="762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 smtClean="0">
                <a:solidFill>
                  <a:srgbClr val="FFFFFF"/>
                </a:solidFill>
                <a:latin typeface="Calibri" pitchFamily="34" charset="0"/>
              </a:rPr>
              <a:t>Аффилиация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43400" y="4648200"/>
            <a:ext cx="1600200" cy="762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/>
              </a:rPr>
              <a:t>Локус-контроль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096000" y="4648200"/>
            <a:ext cx="1828800" cy="762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/>
              </a:rPr>
              <a:t>Когнитивные характеристики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200400" y="3276600"/>
            <a:ext cx="1905000" cy="1143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rgbClr val="FFFFFF"/>
                </a:solidFill>
                <a:latin typeface="Calibri"/>
              </a:rPr>
              <a:t>Эмпатия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867400" y="3276600"/>
            <a:ext cx="1752600" cy="10668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/>
              </a:rPr>
              <a:t>Я-концепция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 rot="19793972">
            <a:off x="1084263" y="2176463"/>
            <a:ext cx="1627187" cy="5095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есурсы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" name="Right Arrow 68"/>
          <p:cNvSpPr/>
          <p:nvPr/>
        </p:nvSpPr>
        <p:spPr>
          <a:xfrm rot="3469742">
            <a:off x="2132806" y="3061495"/>
            <a:ext cx="657225" cy="354012"/>
          </a:xfrm>
          <a:prstGeom prst="rightArrow">
            <a:avLst>
              <a:gd name="adj1" fmla="val 43810"/>
              <a:gd name="adj2" fmla="val 932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448522" name="Rectangle 69"/>
          <p:cNvSpPr>
            <a:spLocks noChangeArrowheads="1"/>
          </p:cNvSpPr>
          <p:nvPr/>
        </p:nvSpPr>
        <p:spPr bwMode="auto">
          <a:xfrm>
            <a:off x="3429000" y="2078038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404040"/>
                </a:solidFill>
                <a:latin typeface="Calibri" pitchFamily="34" charset="0"/>
              </a:rPr>
              <a:t>Инклюзивное </a:t>
            </a:r>
            <a:r>
              <a:rPr lang="ru-RU" i="1" dirty="0" smtClean="0">
                <a:solidFill>
                  <a:srgbClr val="404040"/>
                </a:solidFill>
                <a:latin typeface="Calibri" pitchFamily="34" charset="0"/>
              </a:rPr>
              <a:t>образование </a:t>
            </a:r>
            <a:r>
              <a:rPr lang="ru-RU" i="1" dirty="0">
                <a:solidFill>
                  <a:srgbClr val="404040"/>
                </a:solidFill>
                <a:latin typeface="Calibri" pitchFamily="34" charset="0"/>
              </a:rPr>
              <a:t>базируется на </a:t>
            </a:r>
            <a:r>
              <a:rPr lang="ru-RU" i="1" dirty="0" smtClean="0">
                <a:solidFill>
                  <a:srgbClr val="404040"/>
                </a:solidFill>
                <a:latin typeface="Calibri" pitchFamily="34" charset="0"/>
              </a:rPr>
              <a:t>ряде ресурсов</a:t>
            </a:r>
            <a:endParaRPr lang="en-US" i="1" dirty="0">
              <a:solidFill>
                <a:srgbClr val="404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981200" y="433264"/>
            <a:ext cx="7026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Механизмы развития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-поведения субъектов инклюзивного профессионального образования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419225" y="2362200"/>
            <a:ext cx="3152775" cy="40386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Экспозиция;</a:t>
            </a: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создание ситуаций успешности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построение </a:t>
            </a:r>
            <a:r>
              <a:rPr lang="ru-RU" dirty="0" smtClean="0">
                <a:solidFill>
                  <a:prstClr val="black"/>
                </a:solidFill>
              </a:rPr>
              <a:t>системы дуального </a:t>
            </a:r>
            <a:r>
              <a:rPr lang="ru-RU" dirty="0" smtClean="0">
                <a:solidFill>
                  <a:prstClr val="black"/>
                </a:solidFill>
              </a:rPr>
              <a:t>обучения;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Опора на множественную интеллигентность;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600200"/>
            <a:ext cx="3048000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Механизм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(часть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105400" y="2362200"/>
            <a:ext cx="3429000" cy="40386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charset="0"/>
              <a:buNone/>
            </a:pPr>
            <a:endParaRPr lang="en-US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Диссеминация условности  </a:t>
            </a:r>
            <a:r>
              <a:rPr lang="ru-RU" dirty="0" smtClean="0">
                <a:solidFill>
                  <a:prstClr val="black"/>
                </a:solidFill>
              </a:rPr>
              <a:t>нормализации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Диалектика субъектов инклюзии;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реализация </a:t>
            </a:r>
            <a:r>
              <a:rPr lang="ru-RU" dirty="0" err="1" smtClean="0">
                <a:solidFill>
                  <a:prstClr val="black"/>
                </a:solidFill>
              </a:rPr>
              <a:t>бифуркационного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выбора;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экспертиза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 smtClean="0">
                <a:solidFill>
                  <a:prstClr val="black"/>
                </a:solidFill>
              </a:rPr>
              <a:t>мониторинг </a:t>
            </a:r>
            <a:r>
              <a:rPr lang="ru-RU" dirty="0" smtClean="0">
                <a:solidFill>
                  <a:prstClr val="black"/>
                </a:solidFill>
              </a:rPr>
              <a:t>жизненного маршрута выпускника с </a:t>
            </a:r>
            <a:r>
              <a:rPr lang="ru-RU" dirty="0" smtClean="0">
                <a:solidFill>
                  <a:prstClr val="black"/>
                </a:solidFill>
              </a:rPr>
              <a:t>инвалидностью и ОВЗ 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1600200"/>
            <a:ext cx="3505200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Механизмы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(часть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r>
              <a:rPr 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1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790700" y="347008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Характеристики качества реализуемых механизмов формирования </a:t>
            </a:r>
            <a:r>
              <a:rPr lang="ru-RU" sz="2400" b="1" dirty="0" err="1" smtClean="0">
                <a:solidFill>
                  <a:srgbClr val="00B415"/>
                </a:solidFill>
                <a:latin typeface="Corbel"/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-стратегий в системе инклюзивного СПО  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(часть 1)</a:t>
            </a:r>
            <a:endParaRPr lang="ru-RU" sz="2400" b="1" dirty="0">
              <a:solidFill>
                <a:srgbClr val="00B415"/>
              </a:solidFill>
              <a:latin typeface="Corbe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404040"/>
              </a:solidFill>
              <a:latin typeface="Calibri" pitchFamily="34" charset="0"/>
            </a:endParaRPr>
          </a:p>
        </p:txBody>
      </p:sp>
      <p:grpSp>
        <p:nvGrpSpPr>
          <p:cNvPr id="19458" name="Oval 10"/>
          <p:cNvGrpSpPr>
            <a:grpSpLocks/>
          </p:cNvGrpSpPr>
          <p:nvPr/>
        </p:nvGrpSpPr>
        <p:grpSpPr bwMode="auto">
          <a:xfrm>
            <a:off x="4724400" y="2286000"/>
            <a:ext cx="2120900" cy="2120900"/>
            <a:chOff x="2972" y="1440"/>
            <a:chExt cx="1336" cy="1336"/>
          </a:xfrm>
        </p:grpSpPr>
        <p:pic>
          <p:nvPicPr>
            <p:cNvPr id="19469" name="Oval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2" y="1440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3"/>
            <p:cNvSpPr txBox="1">
              <a:spLocks noChangeArrowheads="1"/>
            </p:cNvSpPr>
            <p:nvPr/>
          </p:nvSpPr>
          <p:spPr bwMode="auto">
            <a:xfrm>
              <a:off x="3197" y="1647"/>
              <a:ext cx="890" cy="89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Систем-</a:t>
              </a:r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ность</a:t>
              </a: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59" name="Oval 7"/>
          <p:cNvGrpSpPr>
            <a:grpSpLocks/>
          </p:cNvGrpSpPr>
          <p:nvPr/>
        </p:nvGrpSpPr>
        <p:grpSpPr bwMode="auto">
          <a:xfrm>
            <a:off x="2743200" y="2359025"/>
            <a:ext cx="2120900" cy="2120900"/>
            <a:chOff x="1728" y="1486"/>
            <a:chExt cx="1336" cy="1336"/>
          </a:xfrm>
        </p:grpSpPr>
        <p:pic>
          <p:nvPicPr>
            <p:cNvPr id="19467" name="Oval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486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1953" y="1695"/>
              <a:ext cx="890" cy="891"/>
            </a:xfrm>
            <a:prstGeom prst="rect">
              <a:avLst/>
            </a:prstGeom>
            <a:solidFill>
              <a:srgbClr val="00B41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>
                  <a:solidFill>
                    <a:srgbClr val="FFFFFF"/>
                  </a:solidFill>
                  <a:latin typeface="Calibri" pitchFamily="34" charset="0"/>
                </a:rPr>
                <a:t>Постоян-ство</a:t>
              </a:r>
              <a:endParaRPr lang="en-US" sz="2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0" name="Oval 8"/>
          <p:cNvGrpSpPr>
            <a:grpSpLocks/>
          </p:cNvGrpSpPr>
          <p:nvPr/>
        </p:nvGrpSpPr>
        <p:grpSpPr bwMode="auto">
          <a:xfrm>
            <a:off x="2743200" y="4340225"/>
            <a:ext cx="2120900" cy="2120900"/>
            <a:chOff x="1728" y="2734"/>
            <a:chExt cx="1336" cy="1336"/>
          </a:xfrm>
        </p:grpSpPr>
        <p:pic>
          <p:nvPicPr>
            <p:cNvPr id="19465" name="Oval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8" y="2734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953" y="2943"/>
              <a:ext cx="890" cy="89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>
                  <a:solidFill>
                    <a:srgbClr val="FFFFFF"/>
                  </a:solidFill>
                  <a:latin typeface="Calibri" pitchFamily="34" charset="0"/>
                </a:rPr>
                <a:t>Взаимо-дополняемость</a:t>
              </a:r>
              <a:endParaRPr lang="en-US" sz="2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1" name="Oval 9"/>
          <p:cNvGrpSpPr>
            <a:grpSpLocks/>
          </p:cNvGrpSpPr>
          <p:nvPr/>
        </p:nvGrpSpPr>
        <p:grpSpPr bwMode="auto">
          <a:xfrm>
            <a:off x="4718050" y="4273550"/>
            <a:ext cx="2120900" cy="2120900"/>
            <a:chOff x="2972" y="2692"/>
            <a:chExt cx="1336" cy="1336"/>
          </a:xfrm>
        </p:grpSpPr>
        <p:pic>
          <p:nvPicPr>
            <p:cNvPr id="19463" name="Oval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2" y="2692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2"/>
            <p:cNvSpPr txBox="1">
              <a:spLocks noChangeArrowheads="1"/>
            </p:cNvSpPr>
            <p:nvPr/>
          </p:nvSpPr>
          <p:spPr bwMode="auto">
            <a:xfrm>
              <a:off x="3197" y="2897"/>
              <a:ext cx="890" cy="8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dirty="0" smtClean="0">
                  <a:solidFill>
                    <a:prstClr val="black"/>
                  </a:solidFill>
                  <a:latin typeface="Calibri" pitchFamily="34" charset="0"/>
                </a:rPr>
                <a:t>Средовая </a:t>
              </a:r>
              <a:r>
                <a:rPr lang="ru-RU" sz="2200" dirty="0" err="1">
                  <a:solidFill>
                    <a:prstClr val="black"/>
                  </a:solidFill>
                  <a:latin typeface="Calibri" pitchFamily="34" charset="0"/>
                </a:rPr>
                <a:t>обуслов-ленность</a:t>
              </a:r>
              <a:endParaRPr lang="en-US" sz="2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5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341</Words>
  <Application>Microsoft Office PowerPoint</Application>
  <PresentationFormat>Экран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15_Office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209</cp:revision>
  <dcterms:created xsi:type="dcterms:W3CDTF">2012-04-26T17:06:14Z</dcterms:created>
  <dcterms:modified xsi:type="dcterms:W3CDTF">2019-10-29T20:20:59Z</dcterms:modified>
</cp:coreProperties>
</file>