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5" r:id="rId3"/>
    <p:sldId id="294" r:id="rId4"/>
    <p:sldId id="298" r:id="rId5"/>
    <p:sldId id="300" r:id="rId6"/>
    <p:sldId id="308" r:id="rId7"/>
    <p:sldId id="303" r:id="rId8"/>
    <p:sldId id="309" r:id="rId9"/>
    <p:sldId id="277" r:id="rId10"/>
  </p:sldIdLst>
  <p:sldSz cx="12204700" cy="7920038"/>
  <p:notesSz cx="6797675" cy="9926638"/>
  <p:defaultTextStyle>
    <a:defPPr>
      <a:defRPr lang="ru-RU"/>
    </a:defPPr>
    <a:lvl1pPr marL="0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482986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965972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1448958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1931944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2414930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2897916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3380903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3863889" algn="l" defTabSz="965972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реподаватель109" initials="П" lastIdx="0" clrIdx="0">
    <p:extLst>
      <p:ext uri="{19B8F6BF-5375-455C-9EA6-DF929625EA0E}">
        <p15:presenceInfo xmlns:p15="http://schemas.microsoft.com/office/powerpoint/2012/main" userId="Преподаватель1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1F4E79"/>
    <a:srgbClr val="A7C1D9"/>
    <a:srgbClr val="6996BE"/>
    <a:srgbClr val="6A96BE"/>
    <a:srgbClr val="E2EBF7"/>
    <a:srgbClr val="2B6FAB"/>
    <a:srgbClr val="EFF5FB"/>
    <a:srgbClr val="2B6FAA"/>
    <a:srgbClr val="F1A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8" autoAdjust="0"/>
    <p:restoredTop sz="95332" autoAdjust="0"/>
  </p:normalViewPr>
  <p:slideViewPr>
    <p:cSldViewPr snapToGrid="0">
      <p:cViewPr varScale="1">
        <p:scale>
          <a:sx n="62" d="100"/>
          <a:sy n="62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B-4D10-A531-1695E044B10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B-4D10-A531-1695E044B10D}"/>
              </c:ext>
            </c:extLst>
          </c:dPt>
          <c:cat>
            <c:strRef>
              <c:f>Лист1!$A$2:$A$4</c:f>
              <c:strCache>
                <c:ptCount val="3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</c:v>
                </c:pt>
                <c:pt idx="1">
                  <c:v>395</c:v>
                </c:pt>
                <c:pt idx="2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6B-4D10-A531-1695E044B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8717696"/>
        <c:axId val="118718080"/>
      </c:barChart>
      <c:catAx>
        <c:axId val="1187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718080"/>
        <c:crosses val="autoZero"/>
        <c:auto val="1"/>
        <c:lblAlgn val="ctr"/>
        <c:lblOffset val="100"/>
        <c:noMultiLvlLbl val="0"/>
      </c:catAx>
      <c:valAx>
        <c:axId val="11871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71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2017/2018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2016/2017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9DB-47AB-8648-4FC5445492C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9DB-47AB-8648-4FC5445492CC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9DB-47AB-8648-4FC5445492CC}"/>
              </c:ext>
            </c:extLst>
          </c:dPt>
          <c:dPt>
            <c:idx val="3"/>
            <c:bubble3D val="0"/>
            <c:spPr>
              <a:solidFill>
                <a:srgbClr val="813A0A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9DB-47AB-8648-4FC5445492C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9DB-47AB-8648-4FC5445492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9DB-47AB-8648-4FC5445492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9DB-47AB-8648-4FC5445492CC}"/>
              </c:ext>
            </c:extLst>
          </c:dPt>
          <c:cat>
            <c:strRef>
              <c:f>Лист1!$A$2:$A$8</c:f>
              <c:strCache>
                <c:ptCount val="7"/>
                <c:pt idx="0">
                  <c:v>Искусство, дизайн и сфера услуг</c:v>
                </c:pt>
                <c:pt idx="1">
                  <c:v>Строительство</c:v>
                </c:pt>
                <c:pt idx="2">
                  <c:v>Информационно-коммуникационные технологии</c:v>
                </c:pt>
                <c:pt idx="3">
                  <c:v>Обслуживание транспорта и логистика</c:v>
                </c:pt>
                <c:pt idx="4">
                  <c:v>Промышленные и инженерные технологии</c:v>
                </c:pt>
                <c:pt idx="5">
                  <c:v>Сельское хозяйство</c:v>
                </c:pt>
                <c:pt idx="6">
                  <c:v>Социальная сфера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0.51300000000000001</c:v>
                </c:pt>
                <c:pt idx="1">
                  <c:v>0.10199999999999999</c:v>
                </c:pt>
                <c:pt idx="2">
                  <c:v>0.16200000000000001</c:v>
                </c:pt>
                <c:pt idx="3">
                  <c:v>2.3E-2</c:v>
                </c:pt>
                <c:pt idx="4">
                  <c:v>2.5000000000000001E-2</c:v>
                </c:pt>
                <c:pt idx="5">
                  <c:v>9.0999999999999998E-2</c:v>
                </c:pt>
                <c:pt idx="6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DB-47AB-8648-4FC544549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2016/2017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38-43F8-A9CA-F7EDED26AD5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E38-43F8-A9CA-F7EDED26AD51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E38-43F8-A9CA-F7EDED26AD51}"/>
              </c:ext>
            </c:extLst>
          </c:dPt>
          <c:dPt>
            <c:idx val="3"/>
            <c:bubble3D val="0"/>
            <c:spPr>
              <a:solidFill>
                <a:srgbClr val="813A0A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E38-43F8-A9CA-F7EDED26AD51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E38-43F8-A9CA-F7EDED26AD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E38-43F8-A9CA-F7EDED26AD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CE38-43F8-A9CA-F7EDED26AD51}"/>
              </c:ext>
            </c:extLst>
          </c:dPt>
          <c:cat>
            <c:strRef>
              <c:f>Лист1!$A$2:$A$8</c:f>
              <c:strCache>
                <c:ptCount val="7"/>
                <c:pt idx="0">
                  <c:v>Искусство, дизайн и сфера услуг</c:v>
                </c:pt>
                <c:pt idx="1">
                  <c:v>Строительство</c:v>
                </c:pt>
                <c:pt idx="2">
                  <c:v>Информационно-коммуникационные технологии</c:v>
                </c:pt>
                <c:pt idx="3">
                  <c:v>Обслуживание транспорта и логистика</c:v>
                </c:pt>
                <c:pt idx="4">
                  <c:v>Промышленные и инженерные технологии</c:v>
                </c:pt>
                <c:pt idx="5">
                  <c:v>Сельское хозяйство</c:v>
                </c:pt>
                <c:pt idx="6">
                  <c:v>Социальная сфера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0.49399999999999999</c:v>
                </c:pt>
                <c:pt idx="1">
                  <c:v>0.104</c:v>
                </c:pt>
                <c:pt idx="2">
                  <c:v>0.14499999999999999</c:v>
                </c:pt>
                <c:pt idx="3">
                  <c:v>1.4999999999999999E-2</c:v>
                </c:pt>
                <c:pt idx="4">
                  <c:v>2.1999999999999999E-2</c:v>
                </c:pt>
                <c:pt idx="5">
                  <c:v>0.13400000000000001</c:v>
                </c:pt>
                <c:pt idx="6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38-43F8-A9CA-F7EDED26A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2018/2019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2016/2017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A18-47A1-A8C4-A42E66930BF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A18-47A1-A8C4-A42E66930BFC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A18-47A1-A8C4-A42E66930BFC}"/>
              </c:ext>
            </c:extLst>
          </c:dPt>
          <c:dPt>
            <c:idx val="3"/>
            <c:bubble3D val="0"/>
            <c:spPr>
              <a:solidFill>
                <a:srgbClr val="813A0A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A18-47A1-A8C4-A42E66930BF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A18-47A1-A8C4-A42E66930B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A18-47A1-A8C4-A42E66930B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A18-47A1-A8C4-A42E66930BFC}"/>
              </c:ext>
            </c:extLst>
          </c:dPt>
          <c:cat>
            <c:strRef>
              <c:f>Лист1!$A$2:$A$8</c:f>
              <c:strCache>
                <c:ptCount val="7"/>
                <c:pt idx="0">
                  <c:v>Искусство, дизайн и сфера услуг</c:v>
                </c:pt>
                <c:pt idx="1">
                  <c:v>Строительство</c:v>
                </c:pt>
                <c:pt idx="2">
                  <c:v>Информационно-коммуникационные технологии</c:v>
                </c:pt>
                <c:pt idx="3">
                  <c:v>Обслуживание транспорта и логистика</c:v>
                </c:pt>
                <c:pt idx="4">
                  <c:v>Промышленные и инженерные технологии</c:v>
                </c:pt>
                <c:pt idx="5">
                  <c:v>Сельское хозяйство</c:v>
                </c:pt>
                <c:pt idx="6">
                  <c:v>Социальная сфера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0.49399999999999999</c:v>
                </c:pt>
                <c:pt idx="1">
                  <c:v>0.10199999999999999</c:v>
                </c:pt>
                <c:pt idx="2">
                  <c:v>0.16600000000000001</c:v>
                </c:pt>
                <c:pt idx="3">
                  <c:v>2.9000000000000001E-2</c:v>
                </c:pt>
                <c:pt idx="4">
                  <c:v>0.02</c:v>
                </c:pt>
                <c:pt idx="5">
                  <c:v>0.11600000000000001</c:v>
                </c:pt>
                <c:pt idx="6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18-47A1-A8C4-A42E66930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4" y="1296175"/>
            <a:ext cx="10373995" cy="2757347"/>
          </a:xfrm>
        </p:spPr>
        <p:txBody>
          <a:bodyPr anchor="b"/>
          <a:lstStyle>
            <a:lvl1pPr algn="ctr">
              <a:defRPr sz="69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159856"/>
            <a:ext cx="9153525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7989" indent="0" algn="ctr">
              <a:buNone/>
              <a:defRPr sz="2310"/>
            </a:lvl2pPr>
            <a:lvl3pPr marL="1055978" indent="0" algn="ctr">
              <a:buNone/>
              <a:defRPr sz="2079"/>
            </a:lvl3pPr>
            <a:lvl4pPr marL="1583967" indent="0" algn="ctr">
              <a:buNone/>
              <a:defRPr sz="1848"/>
            </a:lvl4pPr>
            <a:lvl5pPr marL="2111956" indent="0" algn="ctr">
              <a:buNone/>
              <a:defRPr sz="1848"/>
            </a:lvl5pPr>
            <a:lvl6pPr marL="2639944" indent="0" algn="ctr">
              <a:buNone/>
              <a:defRPr sz="1848"/>
            </a:lvl6pPr>
            <a:lvl7pPr marL="3167934" indent="0" algn="ctr">
              <a:buNone/>
              <a:defRPr sz="1848"/>
            </a:lvl7pPr>
            <a:lvl8pPr marL="3695922" indent="0" algn="ctr">
              <a:buNone/>
              <a:defRPr sz="1848"/>
            </a:lvl8pPr>
            <a:lvl9pPr marL="4223910" indent="0" algn="ctr">
              <a:buNone/>
              <a:defRPr sz="184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3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421669"/>
            <a:ext cx="2631638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5" y="421669"/>
            <a:ext cx="774235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9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7" y="1974514"/>
            <a:ext cx="10526554" cy="3294515"/>
          </a:xfrm>
        </p:spPr>
        <p:txBody>
          <a:bodyPr anchor="b"/>
          <a:lstStyle>
            <a:lvl1pPr>
              <a:defRPr sz="69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7" y="5300194"/>
            <a:ext cx="10526554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7989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597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3967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1956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39944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7934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59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3910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6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73" y="2108346"/>
            <a:ext cx="5186998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2108346"/>
            <a:ext cx="5186998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21673"/>
            <a:ext cx="10526554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65" y="1941510"/>
            <a:ext cx="5163159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89" indent="0">
              <a:buNone/>
              <a:defRPr sz="2310" b="1"/>
            </a:lvl2pPr>
            <a:lvl3pPr marL="1055978" indent="0">
              <a:buNone/>
              <a:defRPr sz="2079" b="1"/>
            </a:lvl3pPr>
            <a:lvl4pPr marL="1583967" indent="0">
              <a:buNone/>
              <a:defRPr sz="1848" b="1"/>
            </a:lvl4pPr>
            <a:lvl5pPr marL="2111956" indent="0">
              <a:buNone/>
              <a:defRPr sz="1848" b="1"/>
            </a:lvl5pPr>
            <a:lvl6pPr marL="2639944" indent="0">
              <a:buNone/>
              <a:defRPr sz="1848" b="1"/>
            </a:lvl6pPr>
            <a:lvl7pPr marL="3167934" indent="0">
              <a:buNone/>
              <a:defRPr sz="1848" b="1"/>
            </a:lvl7pPr>
            <a:lvl8pPr marL="3695922" indent="0">
              <a:buNone/>
              <a:defRPr sz="1848" b="1"/>
            </a:lvl8pPr>
            <a:lvl9pPr marL="4223910" indent="0">
              <a:buNone/>
              <a:defRPr sz="18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65" y="2893014"/>
            <a:ext cx="5163159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31" y="1941510"/>
            <a:ext cx="518858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89" indent="0">
              <a:buNone/>
              <a:defRPr sz="2310" b="1"/>
            </a:lvl2pPr>
            <a:lvl3pPr marL="1055978" indent="0">
              <a:buNone/>
              <a:defRPr sz="2079" b="1"/>
            </a:lvl3pPr>
            <a:lvl4pPr marL="1583967" indent="0">
              <a:buNone/>
              <a:defRPr sz="1848" b="1"/>
            </a:lvl4pPr>
            <a:lvl5pPr marL="2111956" indent="0">
              <a:buNone/>
              <a:defRPr sz="1848" b="1"/>
            </a:lvl5pPr>
            <a:lvl6pPr marL="2639944" indent="0">
              <a:buNone/>
              <a:defRPr sz="1848" b="1"/>
            </a:lvl6pPr>
            <a:lvl7pPr marL="3167934" indent="0">
              <a:buNone/>
              <a:defRPr sz="1848" b="1"/>
            </a:lvl7pPr>
            <a:lvl8pPr marL="3695922" indent="0">
              <a:buNone/>
              <a:defRPr sz="1848" b="1"/>
            </a:lvl8pPr>
            <a:lvl9pPr marL="4223910" indent="0">
              <a:buNone/>
              <a:defRPr sz="18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31" y="2893014"/>
            <a:ext cx="5188587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4" y="528004"/>
            <a:ext cx="393633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8" y="1140341"/>
            <a:ext cx="6178629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4" y="2376013"/>
            <a:ext cx="393633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7989" indent="0">
              <a:buNone/>
              <a:defRPr sz="1617"/>
            </a:lvl2pPr>
            <a:lvl3pPr marL="1055978" indent="0">
              <a:buNone/>
              <a:defRPr sz="1386"/>
            </a:lvl3pPr>
            <a:lvl4pPr marL="1583967" indent="0">
              <a:buNone/>
              <a:defRPr sz="1155"/>
            </a:lvl4pPr>
            <a:lvl5pPr marL="2111956" indent="0">
              <a:buNone/>
              <a:defRPr sz="1155"/>
            </a:lvl5pPr>
            <a:lvl6pPr marL="2639944" indent="0">
              <a:buNone/>
              <a:defRPr sz="1155"/>
            </a:lvl6pPr>
            <a:lvl7pPr marL="3167934" indent="0">
              <a:buNone/>
              <a:defRPr sz="1155"/>
            </a:lvl7pPr>
            <a:lvl8pPr marL="3695922" indent="0">
              <a:buNone/>
              <a:defRPr sz="1155"/>
            </a:lvl8pPr>
            <a:lvl9pPr marL="422391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4" y="528004"/>
            <a:ext cx="3936333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8588" y="1140341"/>
            <a:ext cx="6178629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7989" indent="0">
              <a:buNone/>
              <a:defRPr sz="3234"/>
            </a:lvl2pPr>
            <a:lvl3pPr marL="1055978" indent="0">
              <a:buNone/>
              <a:defRPr sz="2772"/>
            </a:lvl3pPr>
            <a:lvl4pPr marL="1583967" indent="0">
              <a:buNone/>
              <a:defRPr sz="2310"/>
            </a:lvl4pPr>
            <a:lvl5pPr marL="2111956" indent="0">
              <a:buNone/>
              <a:defRPr sz="2310"/>
            </a:lvl5pPr>
            <a:lvl6pPr marL="2639944" indent="0">
              <a:buNone/>
              <a:defRPr sz="2310"/>
            </a:lvl6pPr>
            <a:lvl7pPr marL="3167934" indent="0">
              <a:buNone/>
              <a:defRPr sz="2310"/>
            </a:lvl7pPr>
            <a:lvl8pPr marL="3695922" indent="0">
              <a:buNone/>
              <a:defRPr sz="2310"/>
            </a:lvl8pPr>
            <a:lvl9pPr marL="422391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4" y="2376013"/>
            <a:ext cx="3936333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7989" indent="0">
              <a:buNone/>
              <a:defRPr sz="1617"/>
            </a:lvl2pPr>
            <a:lvl3pPr marL="1055978" indent="0">
              <a:buNone/>
              <a:defRPr sz="1386"/>
            </a:lvl3pPr>
            <a:lvl4pPr marL="1583967" indent="0">
              <a:buNone/>
              <a:defRPr sz="1155"/>
            </a:lvl4pPr>
            <a:lvl5pPr marL="2111956" indent="0">
              <a:buNone/>
              <a:defRPr sz="1155"/>
            </a:lvl5pPr>
            <a:lvl6pPr marL="2639944" indent="0">
              <a:buNone/>
              <a:defRPr sz="1155"/>
            </a:lvl6pPr>
            <a:lvl7pPr marL="3167934" indent="0">
              <a:buNone/>
              <a:defRPr sz="1155"/>
            </a:lvl7pPr>
            <a:lvl8pPr marL="3695922" indent="0">
              <a:buNone/>
              <a:defRPr sz="1155"/>
            </a:lvl8pPr>
            <a:lvl9pPr marL="422391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73" y="421673"/>
            <a:ext cx="1052655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73" y="2108346"/>
            <a:ext cx="1052655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4" y="7340705"/>
            <a:ext cx="27460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0723-EC01-4FEF-9675-8611AC23CE7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7340705"/>
            <a:ext cx="411908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9569" y="7340705"/>
            <a:ext cx="27460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4243-5CE9-4551-BD7F-723277C67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5978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994" indent="-263994" algn="l" defTabSz="1055978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1983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19973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61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5950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3939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1927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59916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7905" indent="-263994" algn="l" defTabSz="1055978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7989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8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3967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1956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39944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7934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5922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3910" algn="l" defTabSz="1055978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.wdp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5.xml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3.jpeg"/><Relationship Id="rId7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34.jpeg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39" y="3791272"/>
            <a:ext cx="4133022" cy="3327083"/>
          </a:xfrm>
          <a:prstGeom prst="rect">
            <a:avLst/>
          </a:prstGeom>
        </p:spPr>
      </p:pic>
      <p:sp>
        <p:nvSpPr>
          <p:cNvPr id="92" name="Прямоугольник 12"/>
          <p:cNvSpPr/>
          <p:nvPr/>
        </p:nvSpPr>
        <p:spPr>
          <a:xfrm>
            <a:off x="-2814" y="5256"/>
            <a:ext cx="12012180" cy="870359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  <a:gd name="connsiteX0" fmla="*/ 0 w 9600499"/>
              <a:gd name="connsiteY0" fmla="*/ 0 h 1228436"/>
              <a:gd name="connsiteX1" fmla="*/ 9298685 w 9600499"/>
              <a:gd name="connsiteY1" fmla="*/ 0 h 1228436"/>
              <a:gd name="connsiteX2" fmla="*/ 9600499 w 9600499"/>
              <a:gd name="connsiteY2" fmla="*/ 1217652 h 1228436"/>
              <a:gd name="connsiteX3" fmla="*/ 0 w 9600499"/>
              <a:gd name="connsiteY3" fmla="*/ 1228436 h 1228436"/>
              <a:gd name="connsiteX4" fmla="*/ 0 w 9600499"/>
              <a:gd name="connsiteY4" fmla="*/ 0 h 12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0499" h="1228436">
                <a:moveTo>
                  <a:pt x="0" y="0"/>
                </a:moveTo>
                <a:lnTo>
                  <a:pt x="9298685" y="0"/>
                </a:lnTo>
                <a:lnTo>
                  <a:pt x="9600499" y="1217652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rgbClr val="E6E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93" name="Прямоугольник 11"/>
          <p:cNvSpPr/>
          <p:nvPr/>
        </p:nvSpPr>
        <p:spPr>
          <a:xfrm>
            <a:off x="-2814" y="85278"/>
            <a:ext cx="1987256" cy="2259286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94" name="Прямоугольник 12"/>
          <p:cNvSpPr/>
          <p:nvPr/>
        </p:nvSpPr>
        <p:spPr>
          <a:xfrm>
            <a:off x="1437464" y="93607"/>
            <a:ext cx="10397395" cy="606833"/>
          </a:xfrm>
          <a:custGeom>
            <a:avLst/>
            <a:gdLst>
              <a:gd name="connsiteX0" fmla="*/ 0 w 9298685"/>
              <a:gd name="connsiteY0" fmla="*/ 0 h 1228436"/>
              <a:gd name="connsiteX1" fmla="*/ 9298685 w 9298685"/>
              <a:gd name="connsiteY1" fmla="*/ 0 h 1228436"/>
              <a:gd name="connsiteX2" fmla="*/ 9298685 w 9298685"/>
              <a:gd name="connsiteY2" fmla="*/ 1228436 h 1228436"/>
              <a:gd name="connsiteX3" fmla="*/ 0 w 9298685"/>
              <a:gd name="connsiteY3" fmla="*/ 1228436 h 1228436"/>
              <a:gd name="connsiteX4" fmla="*/ 0 w 9298685"/>
              <a:gd name="connsiteY4" fmla="*/ 0 h 1228436"/>
              <a:gd name="connsiteX0" fmla="*/ 0 w 9566539"/>
              <a:gd name="connsiteY0" fmla="*/ 0 h 1228436"/>
              <a:gd name="connsiteX1" fmla="*/ 9298685 w 9566539"/>
              <a:gd name="connsiteY1" fmla="*/ 0 h 1228436"/>
              <a:gd name="connsiteX2" fmla="*/ 9566539 w 9566539"/>
              <a:gd name="connsiteY2" fmla="*/ 1025236 h 1228436"/>
              <a:gd name="connsiteX3" fmla="*/ 0 w 9566539"/>
              <a:gd name="connsiteY3" fmla="*/ 1228436 h 1228436"/>
              <a:gd name="connsiteX4" fmla="*/ 0 w 9566539"/>
              <a:gd name="connsiteY4" fmla="*/ 0 h 1228436"/>
              <a:gd name="connsiteX0" fmla="*/ 0 w 9538830"/>
              <a:gd name="connsiteY0" fmla="*/ 0 h 1237673"/>
              <a:gd name="connsiteX1" fmla="*/ 9298685 w 9538830"/>
              <a:gd name="connsiteY1" fmla="*/ 0 h 1237673"/>
              <a:gd name="connsiteX2" fmla="*/ 9538830 w 9538830"/>
              <a:gd name="connsiteY2" fmla="*/ 1237673 h 1237673"/>
              <a:gd name="connsiteX3" fmla="*/ 0 w 9538830"/>
              <a:gd name="connsiteY3" fmla="*/ 1228436 h 1237673"/>
              <a:gd name="connsiteX4" fmla="*/ 0 w 9538830"/>
              <a:gd name="connsiteY4" fmla="*/ 0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8830" h="1237673">
                <a:moveTo>
                  <a:pt x="0" y="0"/>
                </a:moveTo>
                <a:lnTo>
                  <a:pt x="9298685" y="0"/>
                </a:lnTo>
                <a:lnTo>
                  <a:pt x="9538830" y="1237673"/>
                </a:lnTo>
                <a:lnTo>
                  <a:pt x="0" y="12284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" y="182331"/>
            <a:ext cx="1675412" cy="1732207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2431718" y="136854"/>
            <a:ext cx="8493544" cy="461762"/>
          </a:xfrm>
          <a:prstGeom prst="rect">
            <a:avLst/>
          </a:prstGeom>
          <a:noFill/>
        </p:spPr>
        <p:txBody>
          <a:bodyPr wrap="none" lIns="91535" tIns="45768" rIns="91535" bIns="45768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B9C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«Томский техникум социальных технологий»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755708" y="888329"/>
            <a:ext cx="9679894" cy="1015760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</a:t>
            </a:r>
          </a:p>
          <a:p>
            <a:pPr algn="ctr"/>
            <a:r>
              <a:rPr lang="ru-RU" sz="2000" b="1" dirty="0">
                <a:ln w="0"/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поддерживающая систему профессионального инклюзивного образования в Томской </a:t>
            </a:r>
            <a:r>
              <a:rPr lang="ru-RU" sz="2000" b="1" dirty="0" smtClean="0">
                <a:ln w="0"/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000" b="1" dirty="0">
              <a:ln w="0"/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5" b="10035"/>
          <a:stretch/>
        </p:blipFill>
        <p:spPr>
          <a:xfrm>
            <a:off x="-2814" y="7304127"/>
            <a:ext cx="12204700" cy="56756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4" name="TextBox 73"/>
          <p:cNvSpPr txBox="1"/>
          <p:nvPr/>
        </p:nvSpPr>
        <p:spPr>
          <a:xfrm>
            <a:off x="405735" y="2221612"/>
            <a:ext cx="11603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сетевого взаимодействия для развития региональной системы инклюзивно-ориентированной профессионализации педагогических кадров</a:t>
            </a:r>
            <a:endParaRPr lang="ru-RU" sz="32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5887" y="6201932"/>
            <a:ext cx="7103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Гудожникова </a:t>
            </a:r>
            <a:r>
              <a:rPr lang="ru-RU" sz="20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20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Борисовна, </a:t>
            </a:r>
            <a:r>
              <a:rPr lang="ru-RU" sz="2000" b="1" dirty="0" err="1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r"/>
            <a:r>
              <a:rPr lang="ru-RU" sz="20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 </a:t>
            </a:r>
            <a:r>
              <a:rPr lang="ru-RU" sz="20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«ТТСТ»</a:t>
            </a:r>
          </a:p>
          <a:p>
            <a:pPr algn="r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Прямая соединительная линия 168"/>
          <p:cNvCxnSpPr/>
          <p:nvPr/>
        </p:nvCxnSpPr>
        <p:spPr>
          <a:xfrm>
            <a:off x="11514179" y="5728757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0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8" name="Прямоугольник 11"/>
          <p:cNvSpPr/>
          <p:nvPr/>
        </p:nvSpPr>
        <p:spPr>
          <a:xfrm>
            <a:off x="-1" y="0"/>
            <a:ext cx="1515650" cy="1495615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" y="102062"/>
            <a:ext cx="1264706" cy="1307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7768" y="260200"/>
            <a:ext cx="10495891" cy="905923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030073" y="624049"/>
            <a:ext cx="11784769" cy="415595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21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ИНКЛЮЗИВНОГО ПРОФЕССИОНАЛЬНОГО ОБРАЗОВАНИЯ В ТО </a:t>
            </a:r>
            <a:endParaRPr lang="ru-RU" sz="21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endCxn id="161" idx="6"/>
          </p:cNvCxnSpPr>
          <p:nvPr/>
        </p:nvCxnSpPr>
        <p:spPr>
          <a:xfrm>
            <a:off x="399488" y="5429526"/>
            <a:ext cx="11336768" cy="27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/>
          <p:cNvSpPr/>
          <p:nvPr/>
        </p:nvSpPr>
        <p:spPr>
          <a:xfrm>
            <a:off x="304140" y="5072174"/>
            <a:ext cx="741871" cy="7445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447412" y="5216707"/>
            <a:ext cx="459037" cy="460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232231" y="5166198"/>
            <a:ext cx="511039" cy="511039"/>
          </a:xfrm>
          <a:prstGeom prst="ellipse">
            <a:avLst/>
          </a:pr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2309832" y="5248645"/>
            <a:ext cx="346858" cy="346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578147" y="5078865"/>
            <a:ext cx="656044" cy="629902"/>
          </a:xfrm>
          <a:prstGeom prst="ellips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4320082" y="5114677"/>
            <a:ext cx="621242" cy="614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6712795" y="5210110"/>
            <a:ext cx="376601" cy="369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468946" y="5255474"/>
            <a:ext cx="323867" cy="339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9147782" y="5166198"/>
            <a:ext cx="511039" cy="511039"/>
          </a:xfrm>
          <a:prstGeom prst="ellipse">
            <a:avLst/>
          </a:pr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9245638" y="5248288"/>
            <a:ext cx="346858" cy="346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11192632" y="5127651"/>
            <a:ext cx="662166" cy="678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11326537" y="5246956"/>
            <a:ext cx="409719" cy="419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678012" y="4394257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>
          <a:xfrm>
            <a:off x="620449" y="4323671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2470868" y="5666718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6899508" y="5708767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4608883" y="4436760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9391089" y="4488281"/>
            <a:ext cx="0" cy="67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Овал 171"/>
          <p:cNvSpPr/>
          <p:nvPr/>
        </p:nvSpPr>
        <p:spPr>
          <a:xfrm>
            <a:off x="4575646" y="4301512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2415811" y="6317232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6851112" y="6373546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9348244" y="4349377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11469632" y="6385631"/>
            <a:ext cx="110114" cy="1389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82" y="3006828"/>
            <a:ext cx="4682359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год.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центр по профессиональной подготовке и реабилитации инвалидов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8409" y="6524967"/>
            <a:ext cx="5544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r>
              <a:rPr lang="ru-RU" alt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РЦ инклюзивного профессионального образования </a:t>
            </a:r>
          </a:p>
          <a:p>
            <a:r>
              <a:rPr lang="ru-RU" alt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Томской области </a:t>
            </a:r>
          </a:p>
          <a:p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182680" y="2997031"/>
            <a:ext cx="29047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Диспетчерская служба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оказанию услуг по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сурдопереводу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185761" y="3008422"/>
            <a:ext cx="4997898" cy="120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</a:t>
            </a:r>
          </a:p>
          <a:p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(Распоряжение 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ДПО 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alt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№110 от 29 марта 2017 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года)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9" name="TextBox 178"/>
          <p:cNvSpPr txBox="1"/>
          <p:nvPr/>
        </p:nvSpPr>
        <p:spPr>
          <a:xfrm>
            <a:off x="5244820" y="6631309"/>
            <a:ext cx="29826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центр развития движения "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9000452" y="6530303"/>
            <a:ext cx="320500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профессиональной ориентации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icture 2" descr="Z:\Буяльская П.А\атрибутика\логотип РЦ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27648" y="6510237"/>
            <a:ext cx="882595" cy="88259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82" name="Picture 2" descr="C:\Users\Полина\Desktop\атрибутика\логотип диспетчерская\Диспетчерская служба по сурдопереводу_ЛОГОТИП2016_для печати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037355" y="3800074"/>
            <a:ext cx="951727" cy="99335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3" name="Рисунок 1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29" y="6478621"/>
            <a:ext cx="875950" cy="963544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-179368" y="1695107"/>
            <a:ext cx="1002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образовательной среды в рамках реализации программы «Доступная среда» ГП «Социальная поддержка населения ТО»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Picture 10" descr="https://image.freepik.com/free-icon/businessman-in-a-presentation-pointing-a-board-with-graphics_318-6240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127224" y="3949366"/>
            <a:ext cx="662799" cy="662799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-10416" y="2833303"/>
            <a:ext cx="1219407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Без названия (1).pn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04880" y="3848515"/>
            <a:ext cx="787752" cy="714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>
          <a:xfrm>
            <a:off x="11448149" y="7154781"/>
            <a:ext cx="667410" cy="678466"/>
          </a:xfrm>
          <a:prstGeom prst="rect">
            <a:avLst/>
          </a:prstGeom>
        </p:spPr>
      </p:pic>
      <p:pic>
        <p:nvPicPr>
          <p:cNvPr id="25602" name="Picture 2" descr="ÐÐ°ÑÑÐ¸Ð½ÐºÐ¸ Ð¿Ð¾ Ð·Ð°Ð¿ÑÐ¾ÑÑ Ð¸Ð½ÐºÐ»ÑÐ·Ð¸Ð²Ð½Ð°Ñ ÑÑÐµÐ´Ð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18" y="1504461"/>
            <a:ext cx="2390294" cy="12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-1" y="6204945"/>
            <a:ext cx="1219407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0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8" name="Прямоугольник 11"/>
          <p:cNvSpPr/>
          <p:nvPr/>
        </p:nvSpPr>
        <p:spPr>
          <a:xfrm>
            <a:off x="-1" y="0"/>
            <a:ext cx="1671146" cy="1606264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" y="164692"/>
            <a:ext cx="1326035" cy="1370986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5633734" y="3753370"/>
            <a:ext cx="1280385" cy="830965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4799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</a:t>
            </a:r>
          </a:p>
        </p:txBody>
      </p:sp>
      <p:sp>
        <p:nvSpPr>
          <p:cNvPr id="38" name="Блок-схема: задержка 37"/>
          <p:cNvSpPr/>
          <p:nvPr/>
        </p:nvSpPr>
        <p:spPr>
          <a:xfrm rot="10800000">
            <a:off x="243210" y="1720223"/>
            <a:ext cx="5559974" cy="5843751"/>
          </a:xfrm>
          <a:prstGeom prst="flowChartDelay">
            <a:avLst/>
          </a:prstGeom>
          <a:solidFill>
            <a:srgbClr val="EDF6F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задержка 38"/>
          <p:cNvSpPr/>
          <p:nvPr/>
        </p:nvSpPr>
        <p:spPr>
          <a:xfrm>
            <a:off x="6439058" y="1720224"/>
            <a:ext cx="5559974" cy="5843751"/>
          </a:xfrm>
          <a:prstGeom prst="flowChartDelay">
            <a:avLst/>
          </a:prstGeom>
          <a:solidFill>
            <a:srgbClr val="EDF6F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20463" y="3370347"/>
            <a:ext cx="2596056" cy="25540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037244" y="3609456"/>
            <a:ext cx="2162502" cy="206528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7" y="3640986"/>
            <a:ext cx="2034392" cy="2065283"/>
          </a:xfrm>
          <a:prstGeom prst="ellipse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74926" y="4332202"/>
            <a:ext cx="267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</a:t>
            </a:r>
            <a:endParaRPr lang="ru-RU" sz="3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93639" y="1205054"/>
            <a:ext cx="3640095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среда БПОО</a:t>
            </a:r>
            <a:endParaRPr lang="ru-RU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0585" y="1206612"/>
            <a:ext cx="306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среда БПОО</a:t>
            </a:r>
            <a:endParaRPr lang="ru-RU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26779"/>
              </p:ext>
            </p:extLst>
          </p:nvPr>
        </p:nvGraphicFramePr>
        <p:xfrm>
          <a:off x="1452304" y="2267072"/>
          <a:ext cx="419012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648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460938">
                  <a:extLst>
                    <a:ext uri="{9D8B030D-6E8A-4147-A177-3AD203B41FA5}">
                      <a16:colId xmlns:a16="http://schemas.microsoft.com/office/drawing/2014/main" val="981735175"/>
                    </a:ext>
                  </a:extLst>
                </a:gridCol>
                <a:gridCol w="1435539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 инклюзивного образования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Методический отдел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дистанционных технологий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педагога-исследователя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98509"/>
              </p:ext>
            </p:extLst>
          </p:nvPr>
        </p:nvGraphicFramePr>
        <p:xfrm>
          <a:off x="6533216" y="2298290"/>
          <a:ext cx="41901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125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исполнительной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власти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Томской области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02568"/>
              </p:ext>
            </p:extLst>
          </p:nvPr>
        </p:nvGraphicFramePr>
        <p:xfrm>
          <a:off x="7273320" y="3108137"/>
          <a:ext cx="382182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184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817636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Научное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сообщество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Сетевая лаборатория ПСРВ ТГУ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ВУЗы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45027"/>
              </p:ext>
            </p:extLst>
          </p:nvPr>
        </p:nvGraphicFramePr>
        <p:xfrm>
          <a:off x="7633300" y="4186309"/>
          <a:ext cx="382182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184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817636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методический центр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РУМЦ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БПОО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84082"/>
              </p:ext>
            </p:extLst>
          </p:nvPr>
        </p:nvGraphicFramePr>
        <p:xfrm>
          <a:off x="7715154" y="5297801"/>
          <a:ext cx="3379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985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Общественные организации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81255"/>
              </p:ext>
            </p:extLst>
          </p:nvPr>
        </p:nvGraphicFramePr>
        <p:xfrm>
          <a:off x="6722836" y="6910214"/>
          <a:ext cx="340887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877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Экспертные сообщества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65556"/>
              </p:ext>
            </p:extLst>
          </p:nvPr>
        </p:nvGraphicFramePr>
        <p:xfrm>
          <a:off x="7135779" y="5995149"/>
          <a:ext cx="3821820" cy="61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184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817636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096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Некоммерческие организации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Работодатели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Партнеры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915256"/>
              </p:ext>
            </p:extLst>
          </p:nvPr>
        </p:nvGraphicFramePr>
        <p:xfrm>
          <a:off x="587879" y="3345244"/>
          <a:ext cx="420981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876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981735175"/>
                    </a:ext>
                  </a:extLst>
                </a:gridCol>
                <a:gridCol w="1140794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Ресурсный центр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Стажировочная</a:t>
                      </a:r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площадка ПК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сопровождения инклюзивного ПО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опытом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89868"/>
              </p:ext>
            </p:extLst>
          </p:nvPr>
        </p:nvGraphicFramePr>
        <p:xfrm>
          <a:off x="426929" y="4516663"/>
          <a:ext cx="42098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663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2013152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система проектных офисов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1200" b="1" baseline="0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рабочих групп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Внутренние проекты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48955"/>
              </p:ext>
            </p:extLst>
          </p:nvPr>
        </p:nvGraphicFramePr>
        <p:xfrm>
          <a:off x="748787" y="5410285"/>
          <a:ext cx="405742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93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2271828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Диспетчерская служба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</a:t>
                      </a:r>
                      <a:r>
                        <a:rPr lang="ru-RU" sz="1200" b="1" baseline="0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сурдоперевода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отработки практических навыков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22965"/>
          <a:stretch/>
        </p:blipFill>
        <p:spPr>
          <a:xfrm>
            <a:off x="5848700" y="2235338"/>
            <a:ext cx="592139" cy="39749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22965"/>
          <a:stretch/>
        </p:blipFill>
        <p:spPr>
          <a:xfrm rot="12221793">
            <a:off x="5843645" y="2759673"/>
            <a:ext cx="566384" cy="380208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22965"/>
          <a:stretch/>
        </p:blipFill>
        <p:spPr>
          <a:xfrm>
            <a:off x="5830767" y="6264697"/>
            <a:ext cx="592139" cy="39749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6" b="22965"/>
          <a:stretch/>
        </p:blipFill>
        <p:spPr>
          <a:xfrm rot="12221793">
            <a:off x="5850881" y="6796114"/>
            <a:ext cx="566384" cy="380208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694056" y="296237"/>
            <a:ext cx="1005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сетевого взаимодействия для развития региональной системы инклюзивно-ориентированной  профессионализации педагогических кадров</a:t>
            </a:r>
            <a:endParaRPr lang="ru-RU" sz="20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23497"/>
              </p:ext>
            </p:extLst>
          </p:nvPr>
        </p:nvGraphicFramePr>
        <p:xfrm>
          <a:off x="1993639" y="6342932"/>
          <a:ext cx="334944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44">
                  <a:extLst>
                    <a:ext uri="{9D8B030D-6E8A-4147-A177-3AD203B41FA5}">
                      <a16:colId xmlns:a16="http://schemas.microsoft.com/office/drawing/2014/main" val="1669756476"/>
                    </a:ext>
                  </a:extLst>
                </a:gridCol>
                <a:gridCol w="1678304">
                  <a:extLst>
                    <a:ext uri="{9D8B030D-6E8A-4147-A177-3AD203B41FA5}">
                      <a16:colId xmlns:a16="http://schemas.microsoft.com/office/drawing/2014/main" val="3251854674"/>
                    </a:ext>
                  </a:extLst>
                </a:gridCol>
              </a:tblGrid>
              <a:tr h="492988">
                <a:tc gridSpan="2">
                  <a:txBody>
                    <a:bodyPr/>
                    <a:lstStyle/>
                    <a:p>
                      <a:pPr marL="0" marR="0" indent="0" algn="ctr" defTabSz="1055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развития движения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1055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04970"/>
                  </a:ext>
                </a:extLst>
              </a:tr>
              <a:tr h="4349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Профориентация студентов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Трудоустройство студентов</a:t>
                      </a:r>
                      <a:endParaRPr lang="ru-RU" sz="1200" b="1" dirty="0">
                        <a:solidFill>
                          <a:srgbClr val="1F4E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05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0"/>
          <p:cNvSpPr>
            <a:spLocks noChangeArrowheads="1"/>
          </p:cNvSpPr>
          <p:nvPr/>
        </p:nvSpPr>
        <p:spPr bwMode="gray">
          <a:xfrm>
            <a:off x="150324" y="4301797"/>
            <a:ext cx="11794985" cy="3433891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143693" y="729053"/>
            <a:ext cx="11142616" cy="2562788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ihandform 30"/>
          <p:cNvSpPr/>
          <p:nvPr/>
        </p:nvSpPr>
        <p:spPr bwMode="auto">
          <a:xfrm>
            <a:off x="-1" y="84044"/>
            <a:ext cx="11534503" cy="73766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endParaRPr lang="de-DE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76218" y="52265"/>
            <a:ext cx="8895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</a:t>
            </a:r>
            <a:r>
              <a:rPr lang="ru-RU" sz="22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было направлено на решение основных проблем инклюзивного образования в ТО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7123" y="839453"/>
            <a:ext cx="930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недостаточная </a:t>
            </a:r>
            <a:r>
              <a:rPr lang="ru-RU" sz="1600" b="1" dirty="0" err="1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инклюзивной культуры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образовательного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16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653" y="1360180"/>
            <a:ext cx="1052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диссеминации педагогического опыта по инклюзивной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</a:t>
            </a:r>
            <a:endParaRPr lang="ru-RU" sz="16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434" y="1650404"/>
            <a:ext cx="958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компетенций, направленных на решение профессионально значимых, социально детерминированных и все более усложняющихся задач в области инклюзивной практики у педагогов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6627" y="2355555"/>
            <a:ext cx="991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по формированию доступной среды с учетом различных нозологий у лиц с ОВЗ и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</a:t>
            </a:r>
            <a:endParaRPr lang="ru-RU" sz="16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8997" y="2876283"/>
            <a:ext cx="1121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научно-методического сопровождения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</a:p>
        </p:txBody>
      </p:sp>
      <p:pic>
        <p:nvPicPr>
          <p:cNvPr id="25602" name="Picture 2" descr="ÐÐ°ÑÑÐ¸Ð½ÐºÐ¸ Ð¿Ð¾ Ð·Ð°Ð¿ÑÐ¾ÑÑ ÑÐµÑÐµÐ²Ð¾Ðµ Ð²Ð·Ð°Ð¸Ð¼Ð¾Ð´ÐµÐ¹ÑÑÐ²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5410" r="4442" b="3161"/>
          <a:stretch/>
        </p:blipFill>
        <p:spPr bwMode="auto">
          <a:xfrm>
            <a:off x="10599613" y="1106738"/>
            <a:ext cx="1565916" cy="196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ihandform 30"/>
          <p:cNvSpPr/>
          <p:nvPr/>
        </p:nvSpPr>
        <p:spPr bwMode="auto">
          <a:xfrm>
            <a:off x="23858" y="3359001"/>
            <a:ext cx="11921451" cy="1070953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endParaRPr lang="de-DE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884" y="3334811"/>
            <a:ext cx="10356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сетевого взаимодействия для развития региональной системы инклюзивно-ориентированной профессионализации педагогических кадров направлена на решение </a:t>
            </a:r>
            <a:r>
              <a:rPr lang="ru-RU" sz="22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</a:t>
            </a:r>
            <a:r>
              <a:rPr lang="ru-RU" sz="22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4508" y="4495569"/>
            <a:ext cx="1072676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инклюзивного пространства и инклюзивной философии в системе профессионального образования Томской области и на территории РФ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аккумулирование лучшего научно-педагогического опыта в области инклюзивного образования, адаптация новейших научных разработок к условиям работы с лицами с особыми потребностями по различным нозологическим группам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комплексной системы непрерывного повышения квалификации педагогов </a:t>
            </a: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 и других областях, с применением модульно-</a:t>
            </a:r>
            <a:r>
              <a:rPr lang="ru-RU" sz="1600" b="1" dirty="0" err="1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и методов </a:t>
            </a:r>
            <a:r>
              <a:rPr lang="ru-RU" sz="1600" b="1" dirty="0" err="1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стажировочных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площадок, наставничества, проектных офисов, лабораторий педагога-исследователя, обмена опытом, дистанционных технологий.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Массовая </a:t>
            </a: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 лиц с ОВЗ и инвалидностью в образовательный процесс на территории Томской области и других регионов.</a:t>
            </a:r>
            <a:endParaRPr lang="ru-RU" sz="1600" b="1" dirty="0" smtClean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7"/>
          <a:stretch/>
        </p:blipFill>
        <p:spPr>
          <a:xfrm>
            <a:off x="10932989" y="5262819"/>
            <a:ext cx="1271711" cy="129277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88932" y="4608103"/>
            <a:ext cx="360318" cy="363862"/>
            <a:chOff x="12937645" y="3137167"/>
            <a:chExt cx="424694" cy="424694"/>
          </a:xfrm>
        </p:grpSpPr>
        <p:sp>
          <p:nvSpPr>
            <p:cNvPr id="55" name="Овал 54"/>
            <p:cNvSpPr/>
            <p:nvPr/>
          </p:nvSpPr>
          <p:spPr>
            <a:xfrm>
              <a:off x="12937645" y="3137167"/>
              <a:ext cx="424694" cy="424694"/>
            </a:xfrm>
            <a:prstGeom prst="ellipse">
              <a:avLst/>
            </a:pr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3018446" y="3227455"/>
              <a:ext cx="263092" cy="263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95381" y="5341906"/>
            <a:ext cx="360318" cy="363862"/>
            <a:chOff x="12937645" y="3137167"/>
            <a:chExt cx="424694" cy="424694"/>
          </a:xfrm>
        </p:grpSpPr>
        <p:sp>
          <p:nvSpPr>
            <p:cNvPr id="58" name="Овал 57"/>
            <p:cNvSpPr/>
            <p:nvPr/>
          </p:nvSpPr>
          <p:spPr>
            <a:xfrm>
              <a:off x="12937645" y="3137167"/>
              <a:ext cx="424694" cy="424694"/>
            </a:xfrm>
            <a:prstGeom prst="ellipse">
              <a:avLst/>
            </a:pr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3018446" y="3227455"/>
              <a:ext cx="263092" cy="263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85959" y="6223602"/>
            <a:ext cx="360318" cy="363862"/>
            <a:chOff x="12937645" y="3137167"/>
            <a:chExt cx="424694" cy="424694"/>
          </a:xfrm>
        </p:grpSpPr>
        <p:sp>
          <p:nvSpPr>
            <p:cNvPr id="61" name="Овал 60"/>
            <p:cNvSpPr/>
            <p:nvPr/>
          </p:nvSpPr>
          <p:spPr>
            <a:xfrm>
              <a:off x="12937645" y="3137167"/>
              <a:ext cx="424694" cy="424694"/>
            </a:xfrm>
            <a:prstGeom prst="ellipse">
              <a:avLst/>
            </a:pr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3018446" y="3227455"/>
              <a:ext cx="263092" cy="263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84664" y="7207775"/>
            <a:ext cx="360318" cy="363862"/>
            <a:chOff x="12937645" y="3137167"/>
            <a:chExt cx="424694" cy="424694"/>
          </a:xfrm>
        </p:grpSpPr>
        <p:sp>
          <p:nvSpPr>
            <p:cNvPr id="64" name="Овал 63"/>
            <p:cNvSpPr/>
            <p:nvPr/>
          </p:nvSpPr>
          <p:spPr>
            <a:xfrm>
              <a:off x="12937645" y="3137167"/>
              <a:ext cx="424694" cy="424694"/>
            </a:xfrm>
            <a:prstGeom prst="ellipse">
              <a:avLst/>
            </a:pr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3018446" y="3227455"/>
              <a:ext cx="263092" cy="263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26832" y="890486"/>
            <a:ext cx="436299" cy="407977"/>
            <a:chOff x="272829" y="876099"/>
            <a:chExt cx="461523" cy="473761"/>
          </a:xfrm>
        </p:grpSpPr>
        <p:sp>
          <p:nvSpPr>
            <p:cNvPr id="69" name="Овал 68"/>
            <p:cNvSpPr/>
            <p:nvPr/>
          </p:nvSpPr>
          <p:spPr>
            <a:xfrm>
              <a:off x="272829" y="876099"/>
              <a:ext cx="461523" cy="473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69091" y="966902"/>
              <a:ext cx="272448" cy="2796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14855" y="1348557"/>
            <a:ext cx="436299" cy="407977"/>
            <a:chOff x="272829" y="876099"/>
            <a:chExt cx="461523" cy="473761"/>
          </a:xfrm>
        </p:grpSpPr>
        <p:sp>
          <p:nvSpPr>
            <p:cNvPr id="73" name="Овал 72"/>
            <p:cNvSpPr/>
            <p:nvPr/>
          </p:nvSpPr>
          <p:spPr>
            <a:xfrm>
              <a:off x="272829" y="876099"/>
              <a:ext cx="461523" cy="473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69091" y="966902"/>
              <a:ext cx="272448" cy="2796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14855" y="1808632"/>
            <a:ext cx="436299" cy="407977"/>
            <a:chOff x="272829" y="876099"/>
            <a:chExt cx="461523" cy="473761"/>
          </a:xfrm>
        </p:grpSpPr>
        <p:sp>
          <p:nvSpPr>
            <p:cNvPr id="76" name="Овал 75"/>
            <p:cNvSpPr/>
            <p:nvPr/>
          </p:nvSpPr>
          <p:spPr>
            <a:xfrm>
              <a:off x="272829" y="876099"/>
              <a:ext cx="461523" cy="473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69091" y="966902"/>
              <a:ext cx="272448" cy="2796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15522" y="2819356"/>
            <a:ext cx="436299" cy="407977"/>
            <a:chOff x="272829" y="876099"/>
            <a:chExt cx="461523" cy="473761"/>
          </a:xfrm>
        </p:grpSpPr>
        <p:sp>
          <p:nvSpPr>
            <p:cNvPr id="79" name="Овал 78"/>
            <p:cNvSpPr/>
            <p:nvPr/>
          </p:nvSpPr>
          <p:spPr>
            <a:xfrm>
              <a:off x="272829" y="876099"/>
              <a:ext cx="461523" cy="473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69091" y="966902"/>
              <a:ext cx="272448" cy="2796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06358" y="2300921"/>
            <a:ext cx="436299" cy="407977"/>
            <a:chOff x="272829" y="876099"/>
            <a:chExt cx="461523" cy="473761"/>
          </a:xfrm>
        </p:grpSpPr>
        <p:sp>
          <p:nvSpPr>
            <p:cNvPr id="82" name="Овал 81"/>
            <p:cNvSpPr/>
            <p:nvPr/>
          </p:nvSpPr>
          <p:spPr>
            <a:xfrm>
              <a:off x="272829" y="876099"/>
              <a:ext cx="461523" cy="4737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369091" y="966902"/>
              <a:ext cx="272448" cy="2796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 rot="3299706">
            <a:off x="4986750" y="2698292"/>
            <a:ext cx="1565331" cy="1579938"/>
            <a:chOff x="375991" y="2837026"/>
            <a:chExt cx="2967150" cy="2226298"/>
          </a:xfrm>
        </p:grpSpPr>
        <p:pic>
          <p:nvPicPr>
            <p:cNvPr id="33" name="Picture 2" descr="ÐÐ°ÑÑÐ¸Ð½ÐºÐ¸ Ð¿Ð¾ Ð·Ð°Ð¿ÑÐ¾ÑÑ ÑÐ¾ÑÑ Ð¸ÐºÐ¾Ð½ÐºÐ°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3" b="21423"/>
            <a:stretch/>
          </p:blipFill>
          <p:spPr bwMode="auto">
            <a:xfrm>
              <a:off x="375991" y="2837026"/>
              <a:ext cx="1805315" cy="186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1829652" y="3705107"/>
              <a:ext cx="1513489" cy="1159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74461" y="3903698"/>
              <a:ext cx="1513489" cy="1159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424561" y="4153442"/>
              <a:ext cx="1513489" cy="712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14015824">
              <a:off x="937232" y="4210827"/>
              <a:ext cx="687614" cy="920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8" name="Прямоугольник 11"/>
          <p:cNvSpPr/>
          <p:nvPr/>
        </p:nvSpPr>
        <p:spPr>
          <a:xfrm>
            <a:off x="-1" y="0"/>
            <a:ext cx="1671146" cy="1606264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" y="140242"/>
            <a:ext cx="1271664" cy="131477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48942" y="293937"/>
            <a:ext cx="10495891" cy="98250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17991" y="1884655"/>
            <a:ext cx="258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       года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ihandform 30"/>
          <p:cNvSpPr/>
          <p:nvPr/>
        </p:nvSpPr>
        <p:spPr bwMode="auto">
          <a:xfrm>
            <a:off x="1217803" y="5293579"/>
            <a:ext cx="10801681" cy="1611896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EDF6F9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algn="ctr" defTabSz="801688" eaLnBrk="0" hangingPunct="0"/>
            <a:endParaRPr lang="de-DE" sz="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ÐÐ°ÑÑÐ¸Ð½ÐºÐ¸ Ð¿Ð¾ Ð·Ð°Ð¿ÑÐ¾ÑÑ ÑÐ¾ÑÑ Ð¸ÐºÐ¾Ð½ÐºÐ°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8" y="5191261"/>
            <a:ext cx="1411348" cy="17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flipH="1">
            <a:off x="2615573" y="1575582"/>
            <a:ext cx="470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9677" y="1812565"/>
            <a:ext cx="2824409" cy="2226298"/>
            <a:chOff x="375991" y="2837026"/>
            <a:chExt cx="2967150" cy="2226298"/>
          </a:xfrm>
        </p:grpSpPr>
        <p:pic>
          <p:nvPicPr>
            <p:cNvPr id="22" name="Picture 2" descr="ÐÐ°ÑÑÐ¸Ð½ÐºÐ¸ Ð¿Ð¾ Ð·Ð°Ð¿ÑÐ¾ÑÑ ÑÐ¾ÑÑ Ð¸ÐºÐ¾Ð½ÐºÐ°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3" b="21423"/>
            <a:stretch/>
          </p:blipFill>
          <p:spPr bwMode="auto">
            <a:xfrm>
              <a:off x="375991" y="2837026"/>
              <a:ext cx="1805315" cy="186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829652" y="3705107"/>
              <a:ext cx="1513489" cy="1159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574461" y="3903698"/>
              <a:ext cx="1513489" cy="1159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24561" y="4153442"/>
              <a:ext cx="1513489" cy="712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4015824">
              <a:off x="937232" y="4210827"/>
              <a:ext cx="687614" cy="920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48969" y="252706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6608" y="2777120"/>
            <a:ext cx="25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 descr="ÐÐ°ÑÑÐ¸Ð½ÐºÐ¸ Ð¿Ð¾ Ð·Ð°Ð¿ÑÐ¾ÑÑ ÑÐºÑÐ¿ÐµÑÑ Ð¸ÐºÐ¾Ð½ÐºÐ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31" y="2774382"/>
            <a:ext cx="525958" cy="5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039051" y="33274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8482" y="3468073"/>
            <a:ext cx="3767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рофессиональных сообществ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336662" y="3446513"/>
            <a:ext cx="711434" cy="711434"/>
          </a:xfrm>
          <a:prstGeom prst="rect">
            <a:avLst/>
          </a:prstGeom>
          <a:noFill/>
          <a:extLst/>
        </p:spPr>
      </p:pic>
      <p:sp>
        <p:nvSpPr>
          <p:cNvPr id="38" name="Прямоугольник 37"/>
          <p:cNvSpPr/>
          <p:nvPr/>
        </p:nvSpPr>
        <p:spPr>
          <a:xfrm>
            <a:off x="7254647" y="184012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0906" y="1909595"/>
            <a:ext cx="434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 повышения квалификации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6" descr="ÐÐ°ÑÑÐ¸Ð½ÐºÐ¸ Ð¿Ð¾ Ð·Ð°Ð¿ÑÐ¾ÑÑ Ð»ÑÑÑÐ¸Ðµ Ð¿ÑÐ°ÐºÑÐ¸ÐºÐ¸ Ð² Ð¾Ð±ÑÐ°Ð·Ð¾Ð²Ð°Ð½Ð¸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19" y="2025370"/>
            <a:ext cx="658608" cy="5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728548" y="3472052"/>
            <a:ext cx="711434" cy="711434"/>
          </a:xfrm>
          <a:prstGeom prst="rect">
            <a:avLst/>
          </a:prstGeom>
          <a:noFill/>
          <a:extLst/>
        </p:spPr>
      </p:pic>
      <p:sp>
        <p:nvSpPr>
          <p:cNvPr id="42" name="Прямоугольник 41"/>
          <p:cNvSpPr/>
          <p:nvPr/>
        </p:nvSpPr>
        <p:spPr>
          <a:xfrm>
            <a:off x="7514790" y="33461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7606685">
            <a:off x="8496726" y="3113210"/>
            <a:ext cx="624653" cy="1047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7606685">
            <a:off x="8416115" y="2921457"/>
            <a:ext cx="624653" cy="1047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9903">
            <a:off x="10393016" y="2426225"/>
            <a:ext cx="600843" cy="60084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851726" y="2738186"/>
            <a:ext cx="16298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endParaRPr lang="ru-RU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41157" y="2994465"/>
            <a:ext cx="25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10" descr="https://image.freepik.com/free-icon/businessman-in-a-presentation-pointing-a-board-with-graphics_318-6240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502822" y="2853278"/>
            <a:ext cx="578515" cy="578515"/>
          </a:xfrm>
          <a:prstGeom prst="rect">
            <a:avLst/>
          </a:prstGeom>
          <a:noFill/>
          <a:extLst/>
        </p:spPr>
      </p:pic>
      <p:sp>
        <p:nvSpPr>
          <p:cNvPr id="43" name="TextBox 42"/>
          <p:cNvSpPr txBox="1"/>
          <p:nvPr/>
        </p:nvSpPr>
        <p:spPr>
          <a:xfrm>
            <a:off x="8233903" y="3434847"/>
            <a:ext cx="434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тажирочных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851726" y="4149672"/>
            <a:ext cx="16298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80831" y="2394014"/>
            <a:ext cx="2249495" cy="1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060571" y="3382546"/>
            <a:ext cx="2249495" cy="1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039051" y="4356178"/>
            <a:ext cx="2249495" cy="1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141157" y="4352019"/>
            <a:ext cx="25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9903">
            <a:off x="10126003" y="3668135"/>
            <a:ext cx="600843" cy="600843"/>
          </a:xfrm>
          <a:prstGeom prst="rect">
            <a:avLst/>
          </a:prstGeom>
        </p:spPr>
      </p:pic>
      <p:pic>
        <p:nvPicPr>
          <p:cNvPr id="65" name="Picture 10" descr="https://image.freepik.com/free-icon/businessman-in-a-presentation-pointing-a-board-with-graphics_318-6240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8502821" y="4299070"/>
            <a:ext cx="578515" cy="578515"/>
          </a:xfrm>
          <a:prstGeom prst="rect">
            <a:avLst/>
          </a:prstGeom>
          <a:noFill/>
          <a:extLst/>
        </p:spPr>
      </p:pic>
      <p:cxnSp>
        <p:nvCxnSpPr>
          <p:cNvPr id="66" name="Прямая соединительная линия 65"/>
          <p:cNvCxnSpPr/>
          <p:nvPr/>
        </p:nvCxnSpPr>
        <p:spPr>
          <a:xfrm>
            <a:off x="6663577" y="3433521"/>
            <a:ext cx="5290756" cy="3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3914520" y="4422749"/>
            <a:ext cx="16298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1191</a:t>
            </a:r>
            <a:endParaRPr lang="ru-RU" sz="4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19076" y="4435933"/>
            <a:ext cx="413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с инвалидностью  и ОВЗ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619421" y="5084511"/>
            <a:ext cx="2249495" cy="1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69921" y="5676366"/>
            <a:ext cx="6169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онференции межрегионального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всероссийского уровня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00533" y="560800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42" y="5379335"/>
            <a:ext cx="1425058" cy="14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835572" y="476371"/>
            <a:ext cx="11784769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инклюзивного ПО в Томской области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10" descr="https://image.freepik.com/free-icon/businessman-in-a-presentation-pointing-a-board-with-graphics_318-62406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484173" y="7087723"/>
            <a:ext cx="734219" cy="73421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348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8" name="Прямоугольник 11"/>
          <p:cNvSpPr/>
          <p:nvPr/>
        </p:nvSpPr>
        <p:spPr>
          <a:xfrm>
            <a:off x="-1" y="0"/>
            <a:ext cx="1703041" cy="1478582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" y="140242"/>
            <a:ext cx="1135065" cy="117354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48942" y="293937"/>
            <a:ext cx="10495891" cy="1291966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4576" y="202334"/>
            <a:ext cx="9989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1588E"/>
                </a:solidFill>
                <a:latin typeface="Arial" panose="020B0604020202020204" pitchFamily="34" charset="0"/>
              </a:rPr>
              <a:t>Модель развития педагога инклюзивного среднего профессионального образования</a:t>
            </a:r>
            <a:r>
              <a:rPr lang="ru-RU" sz="3200" b="1" dirty="0" smtClean="0">
                <a:solidFill>
                  <a:srgbClr val="01588E"/>
                </a:solidFill>
                <a:latin typeface="Arial" panose="020B0604020202020204" pitchFamily="34" charset="0"/>
              </a:rPr>
              <a:t>:</a:t>
            </a:r>
            <a:endParaRPr lang="ru-RU" sz="3200" b="1" dirty="0">
              <a:solidFill>
                <a:srgbClr val="01588E"/>
              </a:solidFill>
              <a:latin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622656" y="5405033"/>
            <a:ext cx="9130783" cy="1485843"/>
          </a:xfrm>
          <a:prstGeom prst="rect">
            <a:avLst/>
          </a:prstGeom>
          <a:solidFill>
            <a:srgbClr val="E7F0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AC6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1240" y="3625604"/>
            <a:ext cx="8221457" cy="181963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CAC62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97" y="2086359"/>
            <a:ext cx="6598313" cy="162319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129550" y="2225783"/>
            <a:ext cx="1603387" cy="14837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6"/>
          <a:srcRect l="-1413" t="911" r="75707" b="-911"/>
          <a:stretch/>
        </p:blipFill>
        <p:spPr>
          <a:xfrm>
            <a:off x="1231959" y="2103352"/>
            <a:ext cx="1600110" cy="1597924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7416597" y="2069914"/>
            <a:ext cx="2960428" cy="1629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7" cstate="print"/>
          <a:srcRect l="1" r="3669"/>
          <a:stretch/>
        </p:blipFill>
        <p:spPr>
          <a:xfrm>
            <a:off x="6976708" y="2516204"/>
            <a:ext cx="1002715" cy="1202154"/>
          </a:xfrm>
          <a:prstGeom prst="rect">
            <a:avLst/>
          </a:prstGeom>
        </p:spPr>
      </p:pic>
      <p:pic>
        <p:nvPicPr>
          <p:cNvPr id="81" name="Рисунок 80" descr="8.png"/>
          <p:cNvPicPr>
            <a:picLocks noChangeAspect="1"/>
          </p:cNvPicPr>
          <p:nvPr/>
        </p:nvPicPr>
        <p:blipFill>
          <a:blip r:embed="rId8" cstate="print"/>
          <a:srcRect l="50000" r="41346" b="50000"/>
          <a:stretch>
            <a:fillRect/>
          </a:stretch>
        </p:blipFill>
        <p:spPr>
          <a:xfrm>
            <a:off x="6948788" y="7033672"/>
            <a:ext cx="249118" cy="540000"/>
          </a:xfrm>
          <a:prstGeom prst="rect">
            <a:avLst/>
          </a:prstGeom>
        </p:spPr>
      </p:pic>
      <p:pic>
        <p:nvPicPr>
          <p:cNvPr id="82" name="Рисунок 81" descr="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1854" y="7031518"/>
            <a:ext cx="190800" cy="542154"/>
          </a:xfrm>
          <a:prstGeom prst="rect">
            <a:avLst/>
          </a:prstGeom>
        </p:spPr>
      </p:pic>
      <p:pic>
        <p:nvPicPr>
          <p:cNvPr id="83" name="Рисунок 82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28248" y="7027020"/>
            <a:ext cx="190237" cy="54055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174534" y="1939187"/>
            <a:ext cx="289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158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ТРУДОВЫХ ФУНКЦИЙ</a:t>
            </a:r>
            <a:endParaRPr lang="ru-RU" sz="1200" dirty="0">
              <a:solidFill>
                <a:srgbClr val="0158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52433" y="1963501"/>
            <a:ext cx="3000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5-конечная звезда 89"/>
          <p:cNvSpPr/>
          <p:nvPr/>
        </p:nvSpPr>
        <p:spPr>
          <a:xfrm>
            <a:off x="3221524" y="2304854"/>
            <a:ext cx="381211" cy="36004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053867" y="2664744"/>
            <a:ext cx="334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Ведение проектной и научно-исследовательской деятельности.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навыками экспертной деятельности и наставничества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8885" y="2297289"/>
            <a:ext cx="384081" cy="35969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3018" y="2301650"/>
            <a:ext cx="384081" cy="359695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059077" y="4018574"/>
            <a:ext cx="3845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Проектирует и разрабатывает индивидуальные и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основные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программы, программы воспитания и развития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обучения, воспитания, развития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0355" y="3644969"/>
            <a:ext cx="384081" cy="359695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4610" y="3646101"/>
            <a:ext cx="384081" cy="359695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5940137" y="2826715"/>
            <a:ext cx="0" cy="831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Рисунок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8560" y="5423903"/>
            <a:ext cx="384081" cy="35969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141823" y="5758507"/>
            <a:ext cx="2066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Качественное ведение уроков (реализация АООП)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49906" y="5766825"/>
            <a:ext cx="201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организовать инклюзивную среду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95511" y="4244388"/>
            <a:ext cx="2837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Обладает знанием в сфере альтернативных средств коммуникации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34919" y="5704431"/>
            <a:ext cx="1457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 психологии людей с ОВЗ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1788609" y="6882220"/>
            <a:ext cx="9160864" cy="45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9289" y="7029613"/>
            <a:ext cx="384081" cy="359695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3019" y="7000924"/>
            <a:ext cx="384081" cy="359695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3731" y="7025031"/>
            <a:ext cx="384081" cy="359695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806" y="7027334"/>
            <a:ext cx="384081" cy="359695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5366" y="7025031"/>
            <a:ext cx="384081" cy="359695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2011" y="7025031"/>
            <a:ext cx="384081" cy="359695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2532121" y="7047731"/>
            <a:ext cx="102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уровень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35834" y="7073344"/>
            <a:ext cx="1278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уровень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098666" y="7088740"/>
            <a:ext cx="1064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уровень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55872" y="7104492"/>
            <a:ext cx="1442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727950" y="6976042"/>
            <a:ext cx="1520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реподаватель инклюзивного СПО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331156" y="6954538"/>
            <a:ext cx="18564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едущий преподаватель инклюзивного СПО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11766" y="6561326"/>
            <a:ext cx="414419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РАЗВИТИЕ И ОБУЧЕНИЕ</a:t>
            </a:r>
            <a:endParaRPr lang="ru-RU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>
            <a:off x="5940137" y="4013199"/>
            <a:ext cx="0" cy="831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5961795" y="5523363"/>
            <a:ext cx="0" cy="831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011766" y="5538026"/>
            <a:ext cx="0" cy="831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352631" y="5538026"/>
            <a:ext cx="0" cy="831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86668" y="1582375"/>
            <a:ext cx="3091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1588E"/>
                </a:solidFill>
                <a:latin typeface="Arial" panose="020B0604020202020204" pitchFamily="34" charset="0"/>
              </a:rPr>
              <a:t>КВАЛИФИКАЦИОННЫЕ УРОВНИ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87337" y="5362530"/>
            <a:ext cx="1488003" cy="151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 descr="9.pn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1747" y="2240500"/>
            <a:ext cx="1417798" cy="4261179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9391626" y="3055401"/>
            <a:ext cx="1319298" cy="37047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 descr="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505928" y="3170464"/>
            <a:ext cx="1068852" cy="3348069"/>
          </a:xfrm>
          <a:prstGeom prst="rect">
            <a:avLst/>
          </a:prstGeom>
        </p:spPr>
      </p:pic>
      <p:sp>
        <p:nvSpPr>
          <p:cNvPr id="87" name="Овал 86"/>
          <p:cNvSpPr/>
          <p:nvPr/>
        </p:nvSpPr>
        <p:spPr>
          <a:xfrm>
            <a:off x="9826601" y="4099696"/>
            <a:ext cx="1213712" cy="26224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 descr="8.png"/>
          <p:cNvPicPr>
            <a:picLocks noChangeAspect="1"/>
          </p:cNvPicPr>
          <p:nvPr/>
        </p:nvPicPr>
        <p:blipFill>
          <a:blip r:embed="rId15" cstate="print"/>
          <a:srcRect l="50000" r="41346" b="50000"/>
          <a:stretch>
            <a:fillRect/>
          </a:stretch>
        </p:blipFill>
        <p:spPr>
          <a:xfrm>
            <a:off x="9845611" y="4175233"/>
            <a:ext cx="972976" cy="2447935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 flipH="1" flipV="1">
            <a:off x="10778067" y="2388648"/>
            <a:ext cx="15893" cy="4084841"/>
          </a:xfrm>
          <a:prstGeom prst="straightConnector1">
            <a:avLst/>
          </a:prstGeom>
          <a:ln w="76200">
            <a:solidFill>
              <a:srgbClr val="E31D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Рисунок 79" descr="1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564" y="1822830"/>
            <a:ext cx="1843625" cy="5407568"/>
          </a:xfrm>
          <a:prstGeom prst="rect">
            <a:avLst/>
          </a:prstGeom>
        </p:spPr>
      </p:pic>
      <p:pic>
        <p:nvPicPr>
          <p:cNvPr id="62" name="Picture 6" descr="ÐÐ¾ÑÐ¾Ð¶ÐµÐµ Ð¸Ð·Ð¾Ð±ÑÐ°Ð¶ÐµÐ½Ð¸Ðµ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69" y="3698459"/>
            <a:ext cx="1107040" cy="11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D99383F-6584-4E88-AA2F-6F7535DF74AF}"/>
              </a:ext>
            </a:extLst>
          </p:cNvPr>
          <p:cNvSpPr/>
          <p:nvPr/>
        </p:nvSpPr>
        <p:spPr>
          <a:xfrm>
            <a:off x="4695236" y="5062225"/>
            <a:ext cx="6703171" cy="2738422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44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D99383F-6584-4E88-AA2F-6F7535DF74AF}"/>
              </a:ext>
            </a:extLst>
          </p:cNvPr>
          <p:cNvSpPr/>
          <p:nvPr/>
        </p:nvSpPr>
        <p:spPr>
          <a:xfrm>
            <a:off x="716808" y="4181307"/>
            <a:ext cx="3293516" cy="1054819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AD6F0E-E175-4C0E-9C93-F2F81A2576B5}"/>
              </a:ext>
            </a:extLst>
          </p:cNvPr>
          <p:cNvSpPr/>
          <p:nvPr/>
        </p:nvSpPr>
        <p:spPr>
          <a:xfrm>
            <a:off x="5771479" y="4131645"/>
            <a:ext cx="5626928" cy="57373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8B7A77-FC24-46F2-B92E-265E7978EDEF}"/>
              </a:ext>
            </a:extLst>
          </p:cNvPr>
          <p:cNvSpPr/>
          <p:nvPr/>
        </p:nvSpPr>
        <p:spPr>
          <a:xfrm>
            <a:off x="5495866" y="4127748"/>
            <a:ext cx="613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5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</a:t>
            </a:r>
            <a:r>
              <a:rPr lang="ru-RU" sz="15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утвержденных рекомендаций по разработке и реализации </a:t>
            </a:r>
            <a:r>
              <a:rPr lang="ru-RU" sz="15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15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обучения лиц с ОВЗ и инвалидов</a:t>
            </a:r>
            <a:endParaRPr lang="ru-RU" sz="1500" b="1" i="0" u="none" strike="noStrike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009AC-D35F-4C98-A694-60E77F0CC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47" y="4033883"/>
            <a:ext cx="777628" cy="73710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9383F-6584-4E88-AA2F-6F7535DF74AF}"/>
              </a:ext>
            </a:extLst>
          </p:cNvPr>
          <p:cNvSpPr/>
          <p:nvPr/>
        </p:nvSpPr>
        <p:spPr>
          <a:xfrm>
            <a:off x="4762406" y="4806848"/>
            <a:ext cx="6636001" cy="336542"/>
          </a:xfrm>
          <a:prstGeom prst="rect">
            <a:avLst/>
          </a:prstGeom>
          <a:solidFill>
            <a:srgbClr val="2B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24868F-CB94-4F1B-BD4D-E535127D84E3}"/>
              </a:ext>
            </a:extLst>
          </p:cNvPr>
          <p:cNvSpPr/>
          <p:nvPr/>
        </p:nvSpPr>
        <p:spPr>
          <a:xfrm>
            <a:off x="6347426" y="4787913"/>
            <a:ext cx="431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и реализуются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ihandform 30">
            <a:extLst>
              <a:ext uri="{FF2B5EF4-FFF2-40B4-BE49-F238E27FC236}">
                <a16:creationId xmlns:a16="http://schemas.microsoft.com/office/drawing/2014/main" id="{4817F411-FAC2-4B57-84E9-50BC43BA2F40}"/>
              </a:ext>
            </a:extLst>
          </p:cNvPr>
          <p:cNvSpPr/>
          <p:nvPr/>
        </p:nvSpPr>
        <p:spPr bwMode="auto">
          <a:xfrm>
            <a:off x="4695236" y="4788289"/>
            <a:ext cx="1317174" cy="590165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solidFill>
            <a:srgbClr val="2B6FAB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ПОО</a:t>
            </a:r>
            <a:endParaRPr lang="de-DE" sz="1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E04A3E-7ABA-4133-9236-3D525FD5A5A1}"/>
              </a:ext>
            </a:extLst>
          </p:cNvPr>
          <p:cNvSpPr/>
          <p:nvPr/>
        </p:nvSpPr>
        <p:spPr>
          <a:xfrm>
            <a:off x="5994777" y="5204502"/>
            <a:ext cx="6377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разработаны по следующим нозологиям:</a:t>
            </a:r>
            <a:endParaRPr lang="ru-RU" sz="1600" b="1" i="0" u="none" strike="noStrike" dirty="0">
              <a:solidFill>
                <a:srgbClr val="1F4E7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B4A19F-DE50-49FA-9752-5D2C59153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66" y="5904372"/>
            <a:ext cx="994597" cy="9945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5085" y="4534184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57632183"/>
              </p:ext>
            </p:extLst>
          </p:nvPr>
        </p:nvGraphicFramePr>
        <p:xfrm>
          <a:off x="698446" y="5146114"/>
          <a:ext cx="3357647" cy="265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42473" y="6334753"/>
            <a:ext cx="64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357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40701" y="6305680"/>
            <a:ext cx="64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395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5355" y="6284728"/>
            <a:ext cx="64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439</a:t>
            </a:r>
            <a:endParaRPr lang="ru-RU" sz="2000" b="1" dirty="0"/>
          </a:p>
        </p:txBody>
      </p:sp>
      <p:sp>
        <p:nvSpPr>
          <p:cNvPr id="34" name="Прямоугольник 11"/>
          <p:cNvSpPr/>
          <p:nvPr/>
        </p:nvSpPr>
        <p:spPr>
          <a:xfrm>
            <a:off x="-2" y="-20096"/>
            <a:ext cx="1787237" cy="1693262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" y="120146"/>
            <a:ext cx="1271664" cy="131477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448942" y="134141"/>
            <a:ext cx="10495891" cy="98250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7932" y="252525"/>
            <a:ext cx="11784769" cy="584872"/>
          </a:xfrm>
          <a:prstGeom prst="rect">
            <a:avLst/>
          </a:prstGeom>
          <a:noFill/>
        </p:spPr>
        <p:txBody>
          <a:bodyPr wrap="square" lIns="91535" tIns="45768" rIns="91535" bIns="45768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инклюзивного ПО в Томской области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99383F-6584-4E88-AA2F-6F7535DF74AF}"/>
              </a:ext>
            </a:extLst>
          </p:cNvPr>
          <p:cNvSpPr/>
          <p:nvPr/>
        </p:nvSpPr>
        <p:spPr>
          <a:xfrm>
            <a:off x="1787235" y="1190320"/>
            <a:ext cx="9843567" cy="455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2" name="Прямоугольник 21"/>
          <p:cNvSpPr/>
          <p:nvPr/>
        </p:nvSpPr>
        <p:spPr>
          <a:xfrm>
            <a:off x="1626220" y="1240458"/>
            <a:ext cx="1010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с инвалидностью и ОВЗ в системе профессионального образования</a:t>
            </a:r>
            <a:endParaRPr lang="ru-RU" sz="18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755858786"/>
              </p:ext>
            </p:extLst>
          </p:nvPr>
        </p:nvGraphicFramePr>
        <p:xfrm>
          <a:off x="6413597" y="1707258"/>
          <a:ext cx="2970159" cy="236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56702" y="4163354"/>
            <a:ext cx="3822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 </a:t>
            </a:r>
          </a:p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инвалидностью и ОВЗ </a:t>
            </a:r>
          </a:p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профессионального образования</a:t>
            </a:r>
            <a:endParaRPr lang="ru-RU" sz="1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54" y="2703947"/>
            <a:ext cx="292100" cy="255603"/>
          </a:xfrm>
          <a:prstGeom prst="rect">
            <a:avLst/>
          </a:prstGeom>
          <a:solidFill>
            <a:srgbClr val="813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3020" y="1770380"/>
            <a:ext cx="3062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Искусство, дизайн и сфера услуг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131" y="2082168"/>
            <a:ext cx="153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6931" y="3031802"/>
            <a:ext cx="292100" cy="255603"/>
          </a:xfrm>
          <a:prstGeom prst="rect">
            <a:avLst/>
          </a:prstGeom>
          <a:solidFill>
            <a:srgbClr val="9BC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15954" y="3340380"/>
            <a:ext cx="292100" cy="255603"/>
          </a:xfrm>
          <a:prstGeom prst="rect">
            <a:avLst/>
          </a:prstGeom>
          <a:solidFill>
            <a:srgbClr val="6EA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5954" y="3649982"/>
            <a:ext cx="292100" cy="255603"/>
          </a:xfrm>
          <a:prstGeom prst="rect">
            <a:avLst/>
          </a:prstGeom>
          <a:solidFill>
            <a:srgbClr val="DB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15954" y="2384894"/>
            <a:ext cx="292100" cy="255603"/>
          </a:xfrm>
          <a:prstGeom prst="rect">
            <a:avLst/>
          </a:prstGeom>
          <a:solidFill>
            <a:srgbClr val="819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5954" y="2070198"/>
            <a:ext cx="292100" cy="255603"/>
          </a:xfrm>
          <a:prstGeom prst="rect">
            <a:avLst/>
          </a:prstGeom>
          <a:solidFill>
            <a:srgbClr val="F1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18693" y="1764684"/>
            <a:ext cx="292100" cy="25560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8451" y="2335362"/>
            <a:ext cx="412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Информационно-коммуникационные </a:t>
            </a:r>
          </a:p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8054" y="2736509"/>
            <a:ext cx="4124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транспорта и логистика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7127" y="2970520"/>
            <a:ext cx="4124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и инженерные </a:t>
            </a:r>
          </a:p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4101" y="3393091"/>
            <a:ext cx="4124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97744" y="3649338"/>
            <a:ext cx="4124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сфера</a:t>
            </a:r>
            <a:endParaRPr lang="ru-RU" sz="1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4030809666"/>
              </p:ext>
            </p:extLst>
          </p:nvPr>
        </p:nvGraphicFramePr>
        <p:xfrm>
          <a:off x="3592653" y="1733888"/>
          <a:ext cx="2970159" cy="236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2533252970"/>
              </p:ext>
            </p:extLst>
          </p:nvPr>
        </p:nvGraphicFramePr>
        <p:xfrm>
          <a:off x="9234541" y="1762877"/>
          <a:ext cx="2970159" cy="236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63" name="Прямая соединительная линия 62"/>
          <p:cNvCxnSpPr/>
          <p:nvPr/>
        </p:nvCxnSpPr>
        <p:spPr>
          <a:xfrm>
            <a:off x="0" y="4003959"/>
            <a:ext cx="12204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50B25B9-1300-4F6E-8E75-79D50202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994" y="5605173"/>
            <a:ext cx="582538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зрения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слуха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речи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поражение опорно-двигательного аппарата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хронические заболевания внутренних органов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нервно-психические заболевания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расстройства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аутисческого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спектра</a:t>
            </a:r>
          </a:p>
          <a:p>
            <a:pPr marL="285750" indent="-2857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структура дефекта</a:t>
            </a:r>
            <a:endParaRPr lang="ru-RU" sz="1600" b="1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203" y="2760102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49,4%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0925" y="3119397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10,4%</a:t>
            </a:r>
            <a:endParaRPr lang="ru-RU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40824" y="2899280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14,5%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0972" y="2513881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1,5%</a:t>
            </a:r>
            <a:endParaRPr lang="ru-RU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515934" y="2331705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2,2%</a:t>
            </a:r>
            <a:endParaRPr lang="ru-RU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088544" y="2443304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13,4%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92831" y="2264130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8,6%</a:t>
            </a:r>
            <a:endParaRPr lang="ru-RU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116095" y="2763234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51,3%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04685" y="2787851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49,4%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94977" y="3110427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10,2%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0112878" y="3201352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10,2%</a:t>
            </a:r>
            <a:endParaRPr lang="ru-RU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14494" y="2810332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16,2%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61201" y="2871814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16,6%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06853" y="2481169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2,3%</a:t>
            </a:r>
            <a:endParaRPr lang="ru-RU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9055761" y="2481909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2,9%</a:t>
            </a:r>
            <a:endParaRPr lang="ru-RU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9319888" y="2308915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2%</a:t>
            </a:r>
            <a:endParaRPr lang="ru-RU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27159" y="2289853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2,5%</a:t>
            </a:r>
            <a:endParaRPr lang="ru-RU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6996509" y="2382343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9,1%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813116" y="2425048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11,6%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18374" y="2245303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8,4%</a:t>
            </a:r>
            <a:endParaRPr lang="ru-RU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0267282" y="2308317"/>
            <a:ext cx="85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7,3%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220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3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68" name="Прямоугольник 11"/>
          <p:cNvSpPr/>
          <p:nvPr/>
        </p:nvSpPr>
        <p:spPr>
          <a:xfrm>
            <a:off x="-1" y="0"/>
            <a:ext cx="1671146" cy="1606264"/>
          </a:xfrm>
          <a:custGeom>
            <a:avLst/>
            <a:gdLst>
              <a:gd name="connsiteX0" fmla="*/ 0 w 2281382"/>
              <a:gd name="connsiteY0" fmla="*/ 0 h 2318327"/>
              <a:gd name="connsiteX1" fmla="*/ 2281382 w 2281382"/>
              <a:gd name="connsiteY1" fmla="*/ 0 h 2318327"/>
              <a:gd name="connsiteX2" fmla="*/ 2281382 w 2281382"/>
              <a:gd name="connsiteY2" fmla="*/ 2318327 h 2318327"/>
              <a:gd name="connsiteX3" fmla="*/ 0 w 2281382"/>
              <a:gd name="connsiteY3" fmla="*/ 2318327 h 2318327"/>
              <a:gd name="connsiteX4" fmla="*/ 0 w 2281382"/>
              <a:gd name="connsiteY4" fmla="*/ 0 h 2318327"/>
              <a:gd name="connsiteX0" fmla="*/ 0 w 2576946"/>
              <a:gd name="connsiteY0" fmla="*/ 0 h 2429164"/>
              <a:gd name="connsiteX1" fmla="*/ 2281382 w 2576946"/>
              <a:gd name="connsiteY1" fmla="*/ 0 h 2429164"/>
              <a:gd name="connsiteX2" fmla="*/ 2576946 w 2576946"/>
              <a:gd name="connsiteY2" fmla="*/ 2429164 h 2429164"/>
              <a:gd name="connsiteX3" fmla="*/ 0 w 2576946"/>
              <a:gd name="connsiteY3" fmla="*/ 2318327 h 2429164"/>
              <a:gd name="connsiteX4" fmla="*/ 0 w 2576946"/>
              <a:gd name="connsiteY4" fmla="*/ 0 h 2429164"/>
              <a:gd name="connsiteX0" fmla="*/ 0 w 2780146"/>
              <a:gd name="connsiteY0" fmla="*/ 0 h 2327564"/>
              <a:gd name="connsiteX1" fmla="*/ 2281382 w 2780146"/>
              <a:gd name="connsiteY1" fmla="*/ 0 h 2327564"/>
              <a:gd name="connsiteX2" fmla="*/ 2780146 w 2780146"/>
              <a:gd name="connsiteY2" fmla="*/ 2327564 h 2327564"/>
              <a:gd name="connsiteX3" fmla="*/ 0 w 2780146"/>
              <a:gd name="connsiteY3" fmla="*/ 2318327 h 2327564"/>
              <a:gd name="connsiteX4" fmla="*/ 0 w 2780146"/>
              <a:gd name="connsiteY4" fmla="*/ 0 h 2327564"/>
              <a:gd name="connsiteX0" fmla="*/ 0 w 2537534"/>
              <a:gd name="connsiteY0" fmla="*/ 0 h 2886237"/>
              <a:gd name="connsiteX1" fmla="*/ 2281382 w 2537534"/>
              <a:gd name="connsiteY1" fmla="*/ 0 h 2886237"/>
              <a:gd name="connsiteX2" fmla="*/ 2537534 w 2537534"/>
              <a:gd name="connsiteY2" fmla="*/ 2886237 h 2886237"/>
              <a:gd name="connsiteX3" fmla="*/ 0 w 2537534"/>
              <a:gd name="connsiteY3" fmla="*/ 2318327 h 2886237"/>
              <a:gd name="connsiteX4" fmla="*/ 0 w 2537534"/>
              <a:gd name="connsiteY4" fmla="*/ 0 h 2886237"/>
              <a:gd name="connsiteX0" fmla="*/ 0 w 2488500"/>
              <a:gd name="connsiteY0" fmla="*/ 0 h 2676734"/>
              <a:gd name="connsiteX1" fmla="*/ 2281382 w 2488500"/>
              <a:gd name="connsiteY1" fmla="*/ 0 h 2676734"/>
              <a:gd name="connsiteX2" fmla="*/ 2488500 w 2488500"/>
              <a:gd name="connsiteY2" fmla="*/ 2676734 h 2676734"/>
              <a:gd name="connsiteX3" fmla="*/ 0 w 2488500"/>
              <a:gd name="connsiteY3" fmla="*/ 2318327 h 2676734"/>
              <a:gd name="connsiteX4" fmla="*/ 0 w 2488500"/>
              <a:gd name="connsiteY4" fmla="*/ 0 h 26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500" h="2676734">
                <a:moveTo>
                  <a:pt x="0" y="0"/>
                </a:moveTo>
                <a:lnTo>
                  <a:pt x="2281382" y="0"/>
                </a:lnTo>
                <a:lnTo>
                  <a:pt x="2488500" y="2676734"/>
                </a:lnTo>
                <a:lnTo>
                  <a:pt x="0" y="2318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" y="98677"/>
            <a:ext cx="1271664" cy="131477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48942" y="293937"/>
            <a:ext cx="10495891" cy="98250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739719" y="2744045"/>
            <a:ext cx="11162045" cy="4994418"/>
            <a:chOff x="70898" y="3310937"/>
            <a:chExt cx="11162045" cy="49944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925" y="3310937"/>
              <a:ext cx="8858840" cy="4994418"/>
            </a:xfrm>
            <a:prstGeom prst="rect">
              <a:avLst/>
            </a:prstGeom>
          </p:spPr>
        </p:pic>
        <p:sp>
          <p:nvSpPr>
            <p:cNvPr id="7" name="Полилиния 6"/>
            <p:cNvSpPr/>
            <p:nvPr/>
          </p:nvSpPr>
          <p:spPr>
            <a:xfrm>
              <a:off x="4053802" y="3891187"/>
              <a:ext cx="558031" cy="613321"/>
            </a:xfrm>
            <a:custGeom>
              <a:avLst/>
              <a:gdLst>
                <a:gd name="connsiteX0" fmla="*/ 122168 w 566222"/>
                <a:gd name="connsiteY0" fmla="*/ 411918 h 844427"/>
                <a:gd name="connsiteX1" fmla="*/ 46212 w 566222"/>
                <a:gd name="connsiteY1" fmla="*/ 411918 h 844427"/>
                <a:gd name="connsiteX2" fmla="*/ 43291 w 566222"/>
                <a:gd name="connsiteY2" fmla="*/ 373940 h 844427"/>
                <a:gd name="connsiteX3" fmla="*/ 72505 w 566222"/>
                <a:gd name="connsiteY3" fmla="*/ 359333 h 844427"/>
                <a:gd name="connsiteX4" fmla="*/ 43291 w 566222"/>
                <a:gd name="connsiteY4" fmla="*/ 280455 h 844427"/>
                <a:gd name="connsiteX5" fmla="*/ 8234 w 566222"/>
                <a:gd name="connsiteY5" fmla="*/ 213263 h 844427"/>
                <a:gd name="connsiteX6" fmla="*/ 2391 w 566222"/>
                <a:gd name="connsiteY6" fmla="*/ 189892 h 844427"/>
                <a:gd name="connsiteX7" fmla="*/ 40369 w 566222"/>
                <a:gd name="connsiteY7" fmla="*/ 178206 h 844427"/>
                <a:gd name="connsiteX8" fmla="*/ 125090 w 566222"/>
                <a:gd name="connsiteY8" fmla="*/ 186970 h 844427"/>
                <a:gd name="connsiteX9" fmla="*/ 186439 w 566222"/>
                <a:gd name="connsiteY9" fmla="*/ 131463 h 844427"/>
                <a:gd name="connsiteX10" fmla="*/ 198125 w 566222"/>
                <a:gd name="connsiteY10" fmla="*/ 58428 h 844427"/>
                <a:gd name="connsiteX11" fmla="*/ 212732 w 566222"/>
                <a:gd name="connsiteY11" fmla="*/ 20450 h 844427"/>
                <a:gd name="connsiteX12" fmla="*/ 279924 w 566222"/>
                <a:gd name="connsiteY12" fmla="*/ 29214 h 844427"/>
                <a:gd name="connsiteX13" fmla="*/ 320824 w 566222"/>
                <a:gd name="connsiteY13" fmla="*/ 0 h 844427"/>
                <a:gd name="connsiteX14" fmla="*/ 379252 w 566222"/>
                <a:gd name="connsiteY14" fmla="*/ 29214 h 844427"/>
                <a:gd name="connsiteX15" fmla="*/ 425995 w 566222"/>
                <a:gd name="connsiteY15" fmla="*/ 55507 h 844427"/>
                <a:gd name="connsiteX16" fmla="*/ 481501 w 566222"/>
                <a:gd name="connsiteY16" fmla="*/ 52585 h 844427"/>
                <a:gd name="connsiteX17" fmla="*/ 493187 w 566222"/>
                <a:gd name="connsiteY17" fmla="*/ 93485 h 844427"/>
                <a:gd name="connsiteX18" fmla="*/ 542851 w 566222"/>
                <a:gd name="connsiteY18" fmla="*/ 111014 h 844427"/>
                <a:gd name="connsiteX19" fmla="*/ 539929 w 566222"/>
                <a:gd name="connsiteY19" fmla="*/ 175284 h 844427"/>
                <a:gd name="connsiteX20" fmla="*/ 499030 w 566222"/>
                <a:gd name="connsiteY20" fmla="*/ 175284 h 844427"/>
                <a:gd name="connsiteX21" fmla="*/ 516558 w 566222"/>
                <a:gd name="connsiteY21" fmla="*/ 204499 h 844427"/>
                <a:gd name="connsiteX22" fmla="*/ 472737 w 566222"/>
                <a:gd name="connsiteY22" fmla="*/ 227870 h 844427"/>
                <a:gd name="connsiteX23" fmla="*/ 537008 w 566222"/>
                <a:gd name="connsiteY23" fmla="*/ 280455 h 844427"/>
                <a:gd name="connsiteX24" fmla="*/ 566222 w 566222"/>
                <a:gd name="connsiteY24" fmla="*/ 350569 h 844427"/>
                <a:gd name="connsiteX25" fmla="*/ 537008 w 566222"/>
                <a:gd name="connsiteY25" fmla="*/ 590124 h 844427"/>
                <a:gd name="connsiteX26" fmla="*/ 545772 w 566222"/>
                <a:gd name="connsiteY26" fmla="*/ 651474 h 844427"/>
                <a:gd name="connsiteX27" fmla="*/ 545772 w 566222"/>
                <a:gd name="connsiteY27" fmla="*/ 762487 h 844427"/>
                <a:gd name="connsiteX28" fmla="*/ 487344 w 566222"/>
                <a:gd name="connsiteY28" fmla="*/ 803387 h 844427"/>
                <a:gd name="connsiteX29" fmla="*/ 370488 w 566222"/>
                <a:gd name="connsiteY29" fmla="*/ 844286 h 844427"/>
                <a:gd name="connsiteX30" fmla="*/ 256553 w 566222"/>
                <a:gd name="connsiteY30" fmla="*/ 788780 h 844427"/>
                <a:gd name="connsiteX31" fmla="*/ 203968 w 566222"/>
                <a:gd name="connsiteY31" fmla="*/ 648552 h 844427"/>
                <a:gd name="connsiteX32" fmla="*/ 174754 w 566222"/>
                <a:gd name="connsiteY32" fmla="*/ 581360 h 844427"/>
                <a:gd name="connsiteX33" fmla="*/ 171832 w 566222"/>
                <a:gd name="connsiteY33" fmla="*/ 520010 h 844427"/>
                <a:gd name="connsiteX34" fmla="*/ 177675 w 566222"/>
                <a:gd name="connsiteY34" fmla="*/ 476189 h 844427"/>
                <a:gd name="connsiteX35" fmla="*/ 154304 w 566222"/>
                <a:gd name="connsiteY35" fmla="*/ 461582 h 844427"/>
                <a:gd name="connsiteX36" fmla="*/ 168911 w 566222"/>
                <a:gd name="connsiteY36" fmla="*/ 368097 h 844427"/>
                <a:gd name="connsiteX37" fmla="*/ 154304 w 566222"/>
                <a:gd name="connsiteY37" fmla="*/ 365176 h 844427"/>
                <a:gd name="connsiteX38" fmla="*/ 122168 w 566222"/>
                <a:gd name="connsiteY38" fmla="*/ 411918 h 84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66222" h="844427">
                  <a:moveTo>
                    <a:pt x="122168" y="411918"/>
                  </a:moveTo>
                  <a:cubicBezTo>
                    <a:pt x="104153" y="419708"/>
                    <a:pt x="59358" y="418248"/>
                    <a:pt x="46212" y="411918"/>
                  </a:cubicBezTo>
                  <a:cubicBezTo>
                    <a:pt x="33066" y="405588"/>
                    <a:pt x="38909" y="382704"/>
                    <a:pt x="43291" y="373940"/>
                  </a:cubicBezTo>
                  <a:cubicBezTo>
                    <a:pt x="47673" y="365176"/>
                    <a:pt x="72505" y="374914"/>
                    <a:pt x="72505" y="359333"/>
                  </a:cubicBezTo>
                  <a:cubicBezTo>
                    <a:pt x="72505" y="343752"/>
                    <a:pt x="54003" y="304800"/>
                    <a:pt x="43291" y="280455"/>
                  </a:cubicBezTo>
                  <a:cubicBezTo>
                    <a:pt x="32579" y="256110"/>
                    <a:pt x="15051" y="228357"/>
                    <a:pt x="8234" y="213263"/>
                  </a:cubicBezTo>
                  <a:cubicBezTo>
                    <a:pt x="1417" y="198169"/>
                    <a:pt x="-2965" y="195735"/>
                    <a:pt x="2391" y="189892"/>
                  </a:cubicBezTo>
                  <a:cubicBezTo>
                    <a:pt x="7747" y="184049"/>
                    <a:pt x="19919" y="178693"/>
                    <a:pt x="40369" y="178206"/>
                  </a:cubicBezTo>
                  <a:cubicBezTo>
                    <a:pt x="60819" y="177719"/>
                    <a:pt x="100745" y="194760"/>
                    <a:pt x="125090" y="186970"/>
                  </a:cubicBezTo>
                  <a:cubicBezTo>
                    <a:pt x="149435" y="179180"/>
                    <a:pt x="174266" y="152887"/>
                    <a:pt x="186439" y="131463"/>
                  </a:cubicBezTo>
                  <a:cubicBezTo>
                    <a:pt x="198612" y="110039"/>
                    <a:pt x="193743" y="76930"/>
                    <a:pt x="198125" y="58428"/>
                  </a:cubicBezTo>
                  <a:cubicBezTo>
                    <a:pt x="202507" y="39926"/>
                    <a:pt x="199099" y="25319"/>
                    <a:pt x="212732" y="20450"/>
                  </a:cubicBezTo>
                  <a:cubicBezTo>
                    <a:pt x="226365" y="15581"/>
                    <a:pt x="261909" y="32622"/>
                    <a:pt x="279924" y="29214"/>
                  </a:cubicBezTo>
                  <a:cubicBezTo>
                    <a:pt x="297939" y="25806"/>
                    <a:pt x="304269" y="0"/>
                    <a:pt x="320824" y="0"/>
                  </a:cubicBezTo>
                  <a:cubicBezTo>
                    <a:pt x="337379" y="0"/>
                    <a:pt x="361724" y="19963"/>
                    <a:pt x="379252" y="29214"/>
                  </a:cubicBezTo>
                  <a:cubicBezTo>
                    <a:pt x="396780" y="38465"/>
                    <a:pt x="408954" y="51612"/>
                    <a:pt x="425995" y="55507"/>
                  </a:cubicBezTo>
                  <a:cubicBezTo>
                    <a:pt x="443036" y="59402"/>
                    <a:pt x="470303" y="46255"/>
                    <a:pt x="481501" y="52585"/>
                  </a:cubicBezTo>
                  <a:cubicBezTo>
                    <a:pt x="492699" y="58915"/>
                    <a:pt x="482962" y="83747"/>
                    <a:pt x="493187" y="93485"/>
                  </a:cubicBezTo>
                  <a:cubicBezTo>
                    <a:pt x="503412" y="103223"/>
                    <a:pt x="535061" y="97381"/>
                    <a:pt x="542851" y="111014"/>
                  </a:cubicBezTo>
                  <a:cubicBezTo>
                    <a:pt x="550641" y="124647"/>
                    <a:pt x="547232" y="164572"/>
                    <a:pt x="539929" y="175284"/>
                  </a:cubicBezTo>
                  <a:cubicBezTo>
                    <a:pt x="532626" y="185996"/>
                    <a:pt x="502925" y="170415"/>
                    <a:pt x="499030" y="175284"/>
                  </a:cubicBezTo>
                  <a:cubicBezTo>
                    <a:pt x="495135" y="180153"/>
                    <a:pt x="520940" y="195735"/>
                    <a:pt x="516558" y="204499"/>
                  </a:cubicBezTo>
                  <a:cubicBezTo>
                    <a:pt x="512176" y="213263"/>
                    <a:pt x="469329" y="215211"/>
                    <a:pt x="472737" y="227870"/>
                  </a:cubicBezTo>
                  <a:cubicBezTo>
                    <a:pt x="476145" y="240529"/>
                    <a:pt x="521427" y="260005"/>
                    <a:pt x="537008" y="280455"/>
                  </a:cubicBezTo>
                  <a:cubicBezTo>
                    <a:pt x="552589" y="300905"/>
                    <a:pt x="566222" y="298958"/>
                    <a:pt x="566222" y="350569"/>
                  </a:cubicBezTo>
                  <a:cubicBezTo>
                    <a:pt x="566222" y="402180"/>
                    <a:pt x="540416" y="539973"/>
                    <a:pt x="537008" y="590124"/>
                  </a:cubicBezTo>
                  <a:cubicBezTo>
                    <a:pt x="533600" y="640275"/>
                    <a:pt x="544311" y="622747"/>
                    <a:pt x="545772" y="651474"/>
                  </a:cubicBezTo>
                  <a:cubicBezTo>
                    <a:pt x="547233" y="680201"/>
                    <a:pt x="555510" y="737168"/>
                    <a:pt x="545772" y="762487"/>
                  </a:cubicBezTo>
                  <a:cubicBezTo>
                    <a:pt x="536034" y="787806"/>
                    <a:pt x="516558" y="789754"/>
                    <a:pt x="487344" y="803387"/>
                  </a:cubicBezTo>
                  <a:cubicBezTo>
                    <a:pt x="458130" y="817020"/>
                    <a:pt x="408953" y="846720"/>
                    <a:pt x="370488" y="844286"/>
                  </a:cubicBezTo>
                  <a:cubicBezTo>
                    <a:pt x="332023" y="841852"/>
                    <a:pt x="284306" y="821402"/>
                    <a:pt x="256553" y="788780"/>
                  </a:cubicBezTo>
                  <a:cubicBezTo>
                    <a:pt x="228800" y="756158"/>
                    <a:pt x="217601" y="683122"/>
                    <a:pt x="203968" y="648552"/>
                  </a:cubicBezTo>
                  <a:cubicBezTo>
                    <a:pt x="190335" y="613982"/>
                    <a:pt x="180110" y="602784"/>
                    <a:pt x="174754" y="581360"/>
                  </a:cubicBezTo>
                  <a:cubicBezTo>
                    <a:pt x="169398" y="559936"/>
                    <a:pt x="171345" y="537538"/>
                    <a:pt x="171832" y="520010"/>
                  </a:cubicBezTo>
                  <a:cubicBezTo>
                    <a:pt x="172319" y="502482"/>
                    <a:pt x="180596" y="485927"/>
                    <a:pt x="177675" y="476189"/>
                  </a:cubicBezTo>
                  <a:cubicBezTo>
                    <a:pt x="174754" y="466451"/>
                    <a:pt x="155765" y="479597"/>
                    <a:pt x="154304" y="461582"/>
                  </a:cubicBezTo>
                  <a:cubicBezTo>
                    <a:pt x="152843" y="443567"/>
                    <a:pt x="168911" y="384165"/>
                    <a:pt x="168911" y="368097"/>
                  </a:cubicBezTo>
                  <a:cubicBezTo>
                    <a:pt x="168911" y="352029"/>
                    <a:pt x="161121" y="356899"/>
                    <a:pt x="154304" y="365176"/>
                  </a:cubicBezTo>
                  <a:cubicBezTo>
                    <a:pt x="147487" y="373453"/>
                    <a:pt x="140183" y="404128"/>
                    <a:pt x="122168" y="411918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81849" y="3812318"/>
              <a:ext cx="1926233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Мурманская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593875">
              <a:off x="9323096" y="6353241"/>
              <a:ext cx="1161747" cy="1018642"/>
            </a:xfrm>
            <a:custGeom>
              <a:avLst/>
              <a:gdLst>
                <a:gd name="connsiteX0" fmla="*/ 7151 w 598428"/>
                <a:gd name="connsiteY0" fmla="*/ 103460 h 853564"/>
                <a:gd name="connsiteX1" fmla="*/ 15102 w 598428"/>
                <a:gd name="connsiteY1" fmla="*/ 93 h 853564"/>
                <a:gd name="connsiteX2" fmla="*/ 94615 w 598428"/>
                <a:gd name="connsiteY2" fmla="*/ 87557 h 853564"/>
                <a:gd name="connsiteX3" fmla="*/ 158225 w 598428"/>
                <a:gd name="connsiteY3" fmla="*/ 214778 h 853564"/>
                <a:gd name="connsiteX4" fmla="*/ 436521 w 598428"/>
                <a:gd name="connsiteY4" fmla="*/ 437415 h 853564"/>
                <a:gd name="connsiteX5" fmla="*/ 364959 w 598428"/>
                <a:gd name="connsiteY5" fmla="*/ 453317 h 853564"/>
                <a:gd name="connsiteX6" fmla="*/ 364959 w 598428"/>
                <a:gd name="connsiteY6" fmla="*/ 548733 h 853564"/>
                <a:gd name="connsiteX7" fmla="*/ 428570 w 598428"/>
                <a:gd name="connsiteY7" fmla="*/ 636197 h 853564"/>
                <a:gd name="connsiteX8" fmla="*/ 492180 w 598428"/>
                <a:gd name="connsiteY8" fmla="*/ 707759 h 853564"/>
                <a:gd name="connsiteX9" fmla="*/ 555791 w 598428"/>
                <a:gd name="connsiteY9" fmla="*/ 723662 h 853564"/>
                <a:gd name="connsiteX10" fmla="*/ 595547 w 598428"/>
                <a:gd name="connsiteY10" fmla="*/ 771369 h 853564"/>
                <a:gd name="connsiteX11" fmla="*/ 476277 w 598428"/>
                <a:gd name="connsiteY11" fmla="*/ 723662 h 853564"/>
                <a:gd name="connsiteX12" fmla="*/ 468326 w 598428"/>
                <a:gd name="connsiteY12" fmla="*/ 811126 h 853564"/>
                <a:gd name="connsiteX13" fmla="*/ 452424 w 598428"/>
                <a:gd name="connsiteY13" fmla="*/ 850883 h 853564"/>
                <a:gd name="connsiteX14" fmla="*/ 388813 w 598428"/>
                <a:gd name="connsiteY14" fmla="*/ 739564 h 853564"/>
                <a:gd name="connsiteX15" fmla="*/ 301349 w 598428"/>
                <a:gd name="connsiteY15" fmla="*/ 572587 h 853564"/>
                <a:gd name="connsiteX16" fmla="*/ 229787 w 598428"/>
                <a:gd name="connsiteY16" fmla="*/ 437415 h 853564"/>
                <a:gd name="connsiteX17" fmla="*/ 174128 w 598428"/>
                <a:gd name="connsiteY17" fmla="*/ 373804 h 853564"/>
                <a:gd name="connsiteX18" fmla="*/ 94615 w 598428"/>
                <a:gd name="connsiteY18" fmla="*/ 286340 h 853564"/>
                <a:gd name="connsiteX19" fmla="*/ 7151 w 598428"/>
                <a:gd name="connsiteY19" fmla="*/ 103460 h 85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8428" h="853564">
                  <a:moveTo>
                    <a:pt x="7151" y="103460"/>
                  </a:moveTo>
                  <a:cubicBezTo>
                    <a:pt x="-6101" y="55752"/>
                    <a:pt x="525" y="2744"/>
                    <a:pt x="15102" y="93"/>
                  </a:cubicBezTo>
                  <a:cubicBezTo>
                    <a:pt x="29679" y="-2558"/>
                    <a:pt x="70761" y="51776"/>
                    <a:pt x="94615" y="87557"/>
                  </a:cubicBezTo>
                  <a:cubicBezTo>
                    <a:pt x="118469" y="123338"/>
                    <a:pt x="101241" y="156468"/>
                    <a:pt x="158225" y="214778"/>
                  </a:cubicBezTo>
                  <a:cubicBezTo>
                    <a:pt x="215209" y="273088"/>
                    <a:pt x="402065" y="397659"/>
                    <a:pt x="436521" y="437415"/>
                  </a:cubicBezTo>
                  <a:cubicBezTo>
                    <a:pt x="470977" y="477171"/>
                    <a:pt x="376886" y="434764"/>
                    <a:pt x="364959" y="453317"/>
                  </a:cubicBezTo>
                  <a:cubicBezTo>
                    <a:pt x="353032" y="471870"/>
                    <a:pt x="354357" y="518253"/>
                    <a:pt x="364959" y="548733"/>
                  </a:cubicBezTo>
                  <a:cubicBezTo>
                    <a:pt x="375561" y="579213"/>
                    <a:pt x="407366" y="609693"/>
                    <a:pt x="428570" y="636197"/>
                  </a:cubicBezTo>
                  <a:cubicBezTo>
                    <a:pt x="449774" y="662701"/>
                    <a:pt x="470977" y="693182"/>
                    <a:pt x="492180" y="707759"/>
                  </a:cubicBezTo>
                  <a:cubicBezTo>
                    <a:pt x="513383" y="722336"/>
                    <a:pt x="538563" y="713060"/>
                    <a:pt x="555791" y="723662"/>
                  </a:cubicBezTo>
                  <a:cubicBezTo>
                    <a:pt x="573019" y="734264"/>
                    <a:pt x="608799" y="771369"/>
                    <a:pt x="595547" y="771369"/>
                  </a:cubicBezTo>
                  <a:cubicBezTo>
                    <a:pt x="582295" y="771369"/>
                    <a:pt x="497480" y="717036"/>
                    <a:pt x="476277" y="723662"/>
                  </a:cubicBezTo>
                  <a:cubicBezTo>
                    <a:pt x="455074" y="730288"/>
                    <a:pt x="472301" y="789923"/>
                    <a:pt x="468326" y="811126"/>
                  </a:cubicBezTo>
                  <a:cubicBezTo>
                    <a:pt x="464351" y="832329"/>
                    <a:pt x="465676" y="862810"/>
                    <a:pt x="452424" y="850883"/>
                  </a:cubicBezTo>
                  <a:cubicBezTo>
                    <a:pt x="439172" y="838956"/>
                    <a:pt x="413992" y="785947"/>
                    <a:pt x="388813" y="739564"/>
                  </a:cubicBezTo>
                  <a:cubicBezTo>
                    <a:pt x="363634" y="693181"/>
                    <a:pt x="327853" y="622945"/>
                    <a:pt x="301349" y="572587"/>
                  </a:cubicBezTo>
                  <a:cubicBezTo>
                    <a:pt x="274845" y="522229"/>
                    <a:pt x="250991" y="470546"/>
                    <a:pt x="229787" y="437415"/>
                  </a:cubicBezTo>
                  <a:cubicBezTo>
                    <a:pt x="208584" y="404285"/>
                    <a:pt x="196657" y="398983"/>
                    <a:pt x="174128" y="373804"/>
                  </a:cubicBezTo>
                  <a:cubicBezTo>
                    <a:pt x="151599" y="348625"/>
                    <a:pt x="126420" y="326097"/>
                    <a:pt x="94615" y="286340"/>
                  </a:cubicBezTo>
                  <a:cubicBezTo>
                    <a:pt x="62810" y="246583"/>
                    <a:pt x="20403" y="151168"/>
                    <a:pt x="7151" y="103460"/>
                  </a:cubicBezTo>
                  <a:close/>
                </a:path>
              </a:pathLst>
            </a:custGeom>
            <a:solidFill>
              <a:srgbClr val="0158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44193" y="5953196"/>
              <a:ext cx="1988750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Сахалинская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551339" y="5701849"/>
              <a:ext cx="493626" cy="497814"/>
            </a:xfrm>
            <a:custGeom>
              <a:avLst/>
              <a:gdLst>
                <a:gd name="connsiteX0" fmla="*/ 5244 w 430541"/>
                <a:gd name="connsiteY0" fmla="*/ 98629 h 479640"/>
                <a:gd name="connsiteX1" fmla="*/ 24838 w 430541"/>
                <a:gd name="connsiteY1" fmla="*/ 170475 h 479640"/>
                <a:gd name="connsiteX2" fmla="*/ 64026 w 430541"/>
                <a:gd name="connsiteY2" fmla="*/ 170475 h 479640"/>
                <a:gd name="connsiteX3" fmla="*/ 31369 w 430541"/>
                <a:gd name="connsiteY3" fmla="*/ 242320 h 479640"/>
                <a:gd name="connsiteX4" fmla="*/ 50964 w 430541"/>
                <a:gd name="connsiteY4" fmla="*/ 301103 h 479640"/>
                <a:gd name="connsiteX5" fmla="*/ 50964 w 430541"/>
                <a:gd name="connsiteY5" fmla="*/ 366417 h 479640"/>
                <a:gd name="connsiteX6" fmla="*/ 116278 w 430541"/>
                <a:gd name="connsiteY6" fmla="*/ 366417 h 479640"/>
                <a:gd name="connsiteX7" fmla="*/ 148935 w 430541"/>
                <a:gd name="connsiteY7" fmla="*/ 346823 h 479640"/>
                <a:gd name="connsiteX8" fmla="*/ 181592 w 430541"/>
                <a:gd name="connsiteY8" fmla="*/ 379480 h 479640"/>
                <a:gd name="connsiteX9" fmla="*/ 188124 w 430541"/>
                <a:gd name="connsiteY9" fmla="*/ 464389 h 479640"/>
                <a:gd name="connsiteX10" fmla="*/ 246906 w 430541"/>
                <a:gd name="connsiteY10" fmla="*/ 477452 h 479640"/>
                <a:gd name="connsiteX11" fmla="*/ 292626 w 430541"/>
                <a:gd name="connsiteY11" fmla="*/ 438263 h 479640"/>
                <a:gd name="connsiteX12" fmla="*/ 344878 w 430541"/>
                <a:gd name="connsiteY12" fmla="*/ 405606 h 479640"/>
                <a:gd name="connsiteX13" fmla="*/ 292626 w 430541"/>
                <a:gd name="connsiteY13" fmla="*/ 353355 h 479640"/>
                <a:gd name="connsiteX14" fmla="*/ 279564 w 430541"/>
                <a:gd name="connsiteY14" fmla="*/ 294572 h 479640"/>
                <a:gd name="connsiteX15" fmla="*/ 266501 w 430541"/>
                <a:gd name="connsiteY15" fmla="*/ 229257 h 479640"/>
                <a:gd name="connsiteX16" fmla="*/ 312221 w 430541"/>
                <a:gd name="connsiteY16" fmla="*/ 203132 h 479640"/>
                <a:gd name="connsiteX17" fmla="*/ 371004 w 430541"/>
                <a:gd name="connsiteY17" fmla="*/ 222726 h 479640"/>
                <a:gd name="connsiteX18" fmla="*/ 377535 w 430541"/>
                <a:gd name="connsiteY18" fmla="*/ 124755 h 479640"/>
                <a:gd name="connsiteX19" fmla="*/ 429786 w 430541"/>
                <a:gd name="connsiteY19" fmla="*/ 98629 h 479640"/>
                <a:gd name="connsiteX20" fmla="*/ 403661 w 430541"/>
                <a:gd name="connsiteY20" fmla="*/ 33315 h 479640"/>
                <a:gd name="connsiteX21" fmla="*/ 338346 w 430541"/>
                <a:gd name="connsiteY21" fmla="*/ 20252 h 479640"/>
                <a:gd name="connsiteX22" fmla="*/ 299158 w 430541"/>
                <a:gd name="connsiteY22" fmla="*/ 657 h 479640"/>
                <a:gd name="connsiteX23" fmla="*/ 279564 w 430541"/>
                <a:gd name="connsiteY23" fmla="*/ 46377 h 479640"/>
                <a:gd name="connsiteX24" fmla="*/ 246906 w 430541"/>
                <a:gd name="connsiteY24" fmla="*/ 26783 h 479640"/>
                <a:gd name="connsiteX25" fmla="*/ 246906 w 430541"/>
                <a:gd name="connsiteY25" fmla="*/ 79035 h 479640"/>
                <a:gd name="connsiteX26" fmla="*/ 201186 w 430541"/>
                <a:gd name="connsiteY26" fmla="*/ 33315 h 479640"/>
                <a:gd name="connsiteX27" fmla="*/ 175061 w 430541"/>
                <a:gd name="connsiteY27" fmla="*/ 105160 h 479640"/>
                <a:gd name="connsiteX28" fmla="*/ 122809 w 430541"/>
                <a:gd name="connsiteY28" fmla="*/ 39846 h 479640"/>
                <a:gd name="connsiteX29" fmla="*/ 5244 w 430541"/>
                <a:gd name="connsiteY29" fmla="*/ 98629 h 4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0541" h="479640">
                  <a:moveTo>
                    <a:pt x="5244" y="98629"/>
                  </a:moveTo>
                  <a:cubicBezTo>
                    <a:pt x="-11084" y="120400"/>
                    <a:pt x="15041" y="158501"/>
                    <a:pt x="24838" y="170475"/>
                  </a:cubicBezTo>
                  <a:cubicBezTo>
                    <a:pt x="34635" y="182449"/>
                    <a:pt x="62938" y="158501"/>
                    <a:pt x="64026" y="170475"/>
                  </a:cubicBezTo>
                  <a:cubicBezTo>
                    <a:pt x="65114" y="182449"/>
                    <a:pt x="33546" y="220549"/>
                    <a:pt x="31369" y="242320"/>
                  </a:cubicBezTo>
                  <a:cubicBezTo>
                    <a:pt x="29192" y="264091"/>
                    <a:pt x="47698" y="280420"/>
                    <a:pt x="50964" y="301103"/>
                  </a:cubicBezTo>
                  <a:cubicBezTo>
                    <a:pt x="54230" y="321786"/>
                    <a:pt x="40078" y="355531"/>
                    <a:pt x="50964" y="366417"/>
                  </a:cubicBezTo>
                  <a:cubicBezTo>
                    <a:pt x="61850" y="377303"/>
                    <a:pt x="99950" y="369683"/>
                    <a:pt x="116278" y="366417"/>
                  </a:cubicBezTo>
                  <a:cubicBezTo>
                    <a:pt x="132606" y="363151"/>
                    <a:pt x="138049" y="344646"/>
                    <a:pt x="148935" y="346823"/>
                  </a:cubicBezTo>
                  <a:cubicBezTo>
                    <a:pt x="159821" y="349000"/>
                    <a:pt x="175061" y="359886"/>
                    <a:pt x="181592" y="379480"/>
                  </a:cubicBezTo>
                  <a:cubicBezTo>
                    <a:pt x="188124" y="399074"/>
                    <a:pt x="177238" y="448060"/>
                    <a:pt x="188124" y="464389"/>
                  </a:cubicBezTo>
                  <a:cubicBezTo>
                    <a:pt x="199010" y="480718"/>
                    <a:pt x="229489" y="481806"/>
                    <a:pt x="246906" y="477452"/>
                  </a:cubicBezTo>
                  <a:cubicBezTo>
                    <a:pt x="264323" y="473098"/>
                    <a:pt x="276297" y="450237"/>
                    <a:pt x="292626" y="438263"/>
                  </a:cubicBezTo>
                  <a:cubicBezTo>
                    <a:pt x="308955" y="426289"/>
                    <a:pt x="344878" y="419757"/>
                    <a:pt x="344878" y="405606"/>
                  </a:cubicBezTo>
                  <a:cubicBezTo>
                    <a:pt x="344878" y="391455"/>
                    <a:pt x="303512" y="371861"/>
                    <a:pt x="292626" y="353355"/>
                  </a:cubicBezTo>
                  <a:cubicBezTo>
                    <a:pt x="281740" y="334849"/>
                    <a:pt x="283918" y="315255"/>
                    <a:pt x="279564" y="294572"/>
                  </a:cubicBezTo>
                  <a:cubicBezTo>
                    <a:pt x="275210" y="273889"/>
                    <a:pt x="261058" y="244497"/>
                    <a:pt x="266501" y="229257"/>
                  </a:cubicBezTo>
                  <a:cubicBezTo>
                    <a:pt x="271944" y="214017"/>
                    <a:pt x="294804" y="204220"/>
                    <a:pt x="312221" y="203132"/>
                  </a:cubicBezTo>
                  <a:cubicBezTo>
                    <a:pt x="329638" y="202044"/>
                    <a:pt x="360118" y="235789"/>
                    <a:pt x="371004" y="222726"/>
                  </a:cubicBezTo>
                  <a:cubicBezTo>
                    <a:pt x="381890" y="209663"/>
                    <a:pt x="367738" y="145438"/>
                    <a:pt x="377535" y="124755"/>
                  </a:cubicBezTo>
                  <a:cubicBezTo>
                    <a:pt x="387332" y="104072"/>
                    <a:pt x="425432" y="113869"/>
                    <a:pt x="429786" y="98629"/>
                  </a:cubicBezTo>
                  <a:cubicBezTo>
                    <a:pt x="434140" y="83389"/>
                    <a:pt x="418901" y="46378"/>
                    <a:pt x="403661" y="33315"/>
                  </a:cubicBezTo>
                  <a:cubicBezTo>
                    <a:pt x="388421" y="20252"/>
                    <a:pt x="355763" y="25695"/>
                    <a:pt x="338346" y="20252"/>
                  </a:cubicBezTo>
                  <a:cubicBezTo>
                    <a:pt x="320929" y="14809"/>
                    <a:pt x="308955" y="-3697"/>
                    <a:pt x="299158" y="657"/>
                  </a:cubicBezTo>
                  <a:cubicBezTo>
                    <a:pt x="289361" y="5011"/>
                    <a:pt x="288273" y="42023"/>
                    <a:pt x="279564" y="46377"/>
                  </a:cubicBezTo>
                  <a:cubicBezTo>
                    <a:pt x="270855" y="50731"/>
                    <a:pt x="252349" y="21340"/>
                    <a:pt x="246906" y="26783"/>
                  </a:cubicBezTo>
                  <a:cubicBezTo>
                    <a:pt x="241463" y="32226"/>
                    <a:pt x="254526" y="77946"/>
                    <a:pt x="246906" y="79035"/>
                  </a:cubicBezTo>
                  <a:cubicBezTo>
                    <a:pt x="239286" y="80124"/>
                    <a:pt x="213160" y="28961"/>
                    <a:pt x="201186" y="33315"/>
                  </a:cubicBezTo>
                  <a:cubicBezTo>
                    <a:pt x="189212" y="37669"/>
                    <a:pt x="188124" y="104072"/>
                    <a:pt x="175061" y="105160"/>
                  </a:cubicBezTo>
                  <a:cubicBezTo>
                    <a:pt x="161998" y="106248"/>
                    <a:pt x="148935" y="48554"/>
                    <a:pt x="122809" y="39846"/>
                  </a:cubicBezTo>
                  <a:cubicBezTo>
                    <a:pt x="96683" y="31137"/>
                    <a:pt x="21572" y="76858"/>
                    <a:pt x="5244" y="98629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9083" y="6056877"/>
              <a:ext cx="1840632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Ростовская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167586" y="5467095"/>
              <a:ext cx="796608" cy="793878"/>
            </a:xfrm>
            <a:custGeom>
              <a:avLst/>
              <a:gdLst>
                <a:gd name="connsiteX0" fmla="*/ 74903 w 630140"/>
                <a:gd name="connsiteY0" fmla="*/ 508097 h 675184"/>
                <a:gd name="connsiteX1" fmla="*/ 1013 w 630140"/>
                <a:gd name="connsiteY1" fmla="*/ 461915 h 675184"/>
                <a:gd name="connsiteX2" fmla="*/ 37958 w 630140"/>
                <a:gd name="connsiteY2" fmla="*/ 406497 h 675184"/>
                <a:gd name="connsiteX3" fmla="*/ 121085 w 630140"/>
                <a:gd name="connsiteY3" fmla="*/ 397261 h 675184"/>
                <a:gd name="connsiteX4" fmla="*/ 139558 w 630140"/>
                <a:gd name="connsiteY4" fmla="*/ 314134 h 675184"/>
                <a:gd name="connsiteX5" fmla="*/ 176503 w 630140"/>
                <a:gd name="connsiteY5" fmla="*/ 378788 h 675184"/>
                <a:gd name="connsiteX6" fmla="*/ 204213 w 630140"/>
                <a:gd name="connsiteY6" fmla="*/ 295661 h 675184"/>
                <a:gd name="connsiteX7" fmla="*/ 250394 w 630140"/>
                <a:gd name="connsiteY7" fmla="*/ 323370 h 675184"/>
                <a:gd name="connsiteX8" fmla="*/ 278103 w 630140"/>
                <a:gd name="connsiteY8" fmla="*/ 258715 h 675184"/>
                <a:gd name="connsiteX9" fmla="*/ 278103 w 630140"/>
                <a:gd name="connsiteY9" fmla="*/ 175588 h 675184"/>
                <a:gd name="connsiteX10" fmla="*/ 333522 w 630140"/>
                <a:gd name="connsiteY10" fmla="*/ 110934 h 675184"/>
                <a:gd name="connsiteX11" fmla="*/ 481303 w 630140"/>
                <a:gd name="connsiteY11" fmla="*/ 97 h 675184"/>
                <a:gd name="connsiteX12" fmla="*/ 545958 w 630140"/>
                <a:gd name="connsiteY12" fmla="*/ 92461 h 675184"/>
                <a:gd name="connsiteX13" fmla="*/ 573667 w 630140"/>
                <a:gd name="connsiteY13" fmla="*/ 147879 h 675184"/>
                <a:gd name="connsiteX14" fmla="*/ 564431 w 630140"/>
                <a:gd name="connsiteY14" fmla="*/ 240243 h 675184"/>
                <a:gd name="connsiteX15" fmla="*/ 564431 w 630140"/>
                <a:gd name="connsiteY15" fmla="*/ 332606 h 675184"/>
                <a:gd name="connsiteX16" fmla="*/ 536722 w 630140"/>
                <a:gd name="connsiteY16" fmla="*/ 369552 h 675184"/>
                <a:gd name="connsiteX17" fmla="*/ 610613 w 630140"/>
                <a:gd name="connsiteY17" fmla="*/ 378788 h 675184"/>
                <a:gd name="connsiteX18" fmla="*/ 573667 w 630140"/>
                <a:gd name="connsiteY18" fmla="*/ 471152 h 675184"/>
                <a:gd name="connsiteX19" fmla="*/ 629085 w 630140"/>
                <a:gd name="connsiteY19" fmla="*/ 489625 h 675184"/>
                <a:gd name="connsiteX20" fmla="*/ 601376 w 630140"/>
                <a:gd name="connsiteY20" fmla="*/ 572752 h 675184"/>
                <a:gd name="connsiteX21" fmla="*/ 499776 w 630140"/>
                <a:gd name="connsiteY21" fmla="*/ 591225 h 675184"/>
                <a:gd name="connsiteX22" fmla="*/ 462831 w 630140"/>
                <a:gd name="connsiteY22" fmla="*/ 674352 h 675184"/>
                <a:gd name="connsiteX23" fmla="*/ 398176 w 630140"/>
                <a:gd name="connsiteY23" fmla="*/ 628170 h 675184"/>
                <a:gd name="connsiteX24" fmla="*/ 287340 w 630140"/>
                <a:gd name="connsiteY24" fmla="*/ 535806 h 675184"/>
                <a:gd name="connsiteX25" fmla="*/ 204213 w 630140"/>
                <a:gd name="connsiteY25" fmla="*/ 600461 h 675184"/>
                <a:gd name="connsiteX26" fmla="*/ 130322 w 630140"/>
                <a:gd name="connsiteY26" fmla="*/ 498861 h 675184"/>
                <a:gd name="connsiteX27" fmla="*/ 74903 w 630140"/>
                <a:gd name="connsiteY27" fmla="*/ 508097 h 67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0140" h="675184">
                  <a:moveTo>
                    <a:pt x="74903" y="508097"/>
                  </a:moveTo>
                  <a:cubicBezTo>
                    <a:pt x="53352" y="501939"/>
                    <a:pt x="7170" y="478848"/>
                    <a:pt x="1013" y="461915"/>
                  </a:cubicBezTo>
                  <a:cubicBezTo>
                    <a:pt x="-5144" y="444982"/>
                    <a:pt x="17946" y="417273"/>
                    <a:pt x="37958" y="406497"/>
                  </a:cubicBezTo>
                  <a:cubicBezTo>
                    <a:pt x="57970" y="395721"/>
                    <a:pt x="104152" y="412655"/>
                    <a:pt x="121085" y="397261"/>
                  </a:cubicBezTo>
                  <a:cubicBezTo>
                    <a:pt x="138018" y="381867"/>
                    <a:pt x="130322" y="317213"/>
                    <a:pt x="139558" y="314134"/>
                  </a:cubicBezTo>
                  <a:cubicBezTo>
                    <a:pt x="148794" y="311055"/>
                    <a:pt x="165727" y="381867"/>
                    <a:pt x="176503" y="378788"/>
                  </a:cubicBezTo>
                  <a:cubicBezTo>
                    <a:pt x="187279" y="375709"/>
                    <a:pt x="191898" y="304897"/>
                    <a:pt x="204213" y="295661"/>
                  </a:cubicBezTo>
                  <a:cubicBezTo>
                    <a:pt x="216528" y="286425"/>
                    <a:pt x="238079" y="329528"/>
                    <a:pt x="250394" y="323370"/>
                  </a:cubicBezTo>
                  <a:cubicBezTo>
                    <a:pt x="262709" y="317212"/>
                    <a:pt x="273485" y="283345"/>
                    <a:pt x="278103" y="258715"/>
                  </a:cubicBezTo>
                  <a:cubicBezTo>
                    <a:pt x="282721" y="234085"/>
                    <a:pt x="268867" y="200218"/>
                    <a:pt x="278103" y="175588"/>
                  </a:cubicBezTo>
                  <a:cubicBezTo>
                    <a:pt x="287339" y="150958"/>
                    <a:pt x="299655" y="140182"/>
                    <a:pt x="333522" y="110934"/>
                  </a:cubicBezTo>
                  <a:cubicBezTo>
                    <a:pt x="367389" y="81685"/>
                    <a:pt x="445897" y="3176"/>
                    <a:pt x="481303" y="97"/>
                  </a:cubicBezTo>
                  <a:cubicBezTo>
                    <a:pt x="516709" y="-2982"/>
                    <a:pt x="530564" y="67831"/>
                    <a:pt x="545958" y="92461"/>
                  </a:cubicBezTo>
                  <a:cubicBezTo>
                    <a:pt x="561352" y="117091"/>
                    <a:pt x="570588" y="123249"/>
                    <a:pt x="573667" y="147879"/>
                  </a:cubicBezTo>
                  <a:cubicBezTo>
                    <a:pt x="576746" y="172509"/>
                    <a:pt x="565970" y="209455"/>
                    <a:pt x="564431" y="240243"/>
                  </a:cubicBezTo>
                  <a:cubicBezTo>
                    <a:pt x="562892" y="271031"/>
                    <a:pt x="569049" y="311054"/>
                    <a:pt x="564431" y="332606"/>
                  </a:cubicBezTo>
                  <a:cubicBezTo>
                    <a:pt x="559813" y="354157"/>
                    <a:pt x="529025" y="361855"/>
                    <a:pt x="536722" y="369552"/>
                  </a:cubicBezTo>
                  <a:cubicBezTo>
                    <a:pt x="544419" y="377249"/>
                    <a:pt x="604456" y="361855"/>
                    <a:pt x="610613" y="378788"/>
                  </a:cubicBezTo>
                  <a:cubicBezTo>
                    <a:pt x="616770" y="395721"/>
                    <a:pt x="570588" y="452679"/>
                    <a:pt x="573667" y="471152"/>
                  </a:cubicBezTo>
                  <a:cubicBezTo>
                    <a:pt x="576746" y="489625"/>
                    <a:pt x="624467" y="472692"/>
                    <a:pt x="629085" y="489625"/>
                  </a:cubicBezTo>
                  <a:cubicBezTo>
                    <a:pt x="633703" y="506558"/>
                    <a:pt x="622928" y="555819"/>
                    <a:pt x="601376" y="572752"/>
                  </a:cubicBezTo>
                  <a:cubicBezTo>
                    <a:pt x="579824" y="589685"/>
                    <a:pt x="522867" y="574292"/>
                    <a:pt x="499776" y="591225"/>
                  </a:cubicBezTo>
                  <a:cubicBezTo>
                    <a:pt x="476685" y="608158"/>
                    <a:pt x="479764" y="668195"/>
                    <a:pt x="462831" y="674352"/>
                  </a:cubicBezTo>
                  <a:cubicBezTo>
                    <a:pt x="445898" y="680509"/>
                    <a:pt x="427425" y="651261"/>
                    <a:pt x="398176" y="628170"/>
                  </a:cubicBezTo>
                  <a:cubicBezTo>
                    <a:pt x="368928" y="605079"/>
                    <a:pt x="319667" y="540424"/>
                    <a:pt x="287340" y="535806"/>
                  </a:cubicBezTo>
                  <a:cubicBezTo>
                    <a:pt x="255013" y="531188"/>
                    <a:pt x="230383" y="606619"/>
                    <a:pt x="204213" y="600461"/>
                  </a:cubicBezTo>
                  <a:cubicBezTo>
                    <a:pt x="178043" y="594304"/>
                    <a:pt x="150334" y="520412"/>
                    <a:pt x="130322" y="498861"/>
                  </a:cubicBezTo>
                  <a:cubicBezTo>
                    <a:pt x="110310" y="477310"/>
                    <a:pt x="96454" y="514255"/>
                    <a:pt x="74903" y="508097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38942" y="5380756"/>
              <a:ext cx="2088457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Свердловская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077901" y="6082830"/>
              <a:ext cx="459661" cy="461369"/>
            </a:xfrm>
            <a:custGeom>
              <a:avLst/>
              <a:gdLst>
                <a:gd name="connsiteX0" fmla="*/ 46250 w 401752"/>
                <a:gd name="connsiteY0" fmla="*/ 425610 h 434278"/>
                <a:gd name="connsiteX1" fmla="*/ 68 w 401752"/>
                <a:gd name="connsiteY1" fmla="*/ 351719 h 434278"/>
                <a:gd name="connsiteX2" fmla="*/ 37014 w 401752"/>
                <a:gd name="connsiteY2" fmla="*/ 250119 h 434278"/>
                <a:gd name="connsiteX3" fmla="*/ 83196 w 401752"/>
                <a:gd name="connsiteY3" fmla="*/ 213174 h 434278"/>
                <a:gd name="connsiteX4" fmla="*/ 138614 w 401752"/>
                <a:gd name="connsiteY4" fmla="*/ 222410 h 434278"/>
                <a:gd name="connsiteX5" fmla="*/ 203268 w 401752"/>
                <a:gd name="connsiteY5" fmla="*/ 166992 h 434278"/>
                <a:gd name="connsiteX6" fmla="*/ 73959 w 401752"/>
                <a:gd name="connsiteY6" fmla="*/ 111574 h 434278"/>
                <a:gd name="connsiteX7" fmla="*/ 37014 w 401752"/>
                <a:gd name="connsiteY7" fmla="*/ 46919 h 434278"/>
                <a:gd name="connsiteX8" fmla="*/ 83196 w 401752"/>
                <a:gd name="connsiteY8" fmla="*/ 738 h 434278"/>
                <a:gd name="connsiteX9" fmla="*/ 147850 w 401752"/>
                <a:gd name="connsiteY9" fmla="*/ 83865 h 434278"/>
                <a:gd name="connsiteX10" fmla="*/ 212505 w 401752"/>
                <a:gd name="connsiteY10" fmla="*/ 83865 h 434278"/>
                <a:gd name="connsiteX11" fmla="*/ 240214 w 401752"/>
                <a:gd name="connsiteY11" fmla="*/ 9974 h 434278"/>
                <a:gd name="connsiteX12" fmla="*/ 304868 w 401752"/>
                <a:gd name="connsiteY12" fmla="*/ 74629 h 434278"/>
                <a:gd name="connsiteX13" fmla="*/ 387996 w 401752"/>
                <a:gd name="connsiteY13" fmla="*/ 83865 h 434278"/>
                <a:gd name="connsiteX14" fmla="*/ 397232 w 401752"/>
                <a:gd name="connsiteY14" fmla="*/ 176229 h 434278"/>
                <a:gd name="connsiteX15" fmla="*/ 341814 w 401752"/>
                <a:gd name="connsiteY15" fmla="*/ 203938 h 434278"/>
                <a:gd name="connsiteX16" fmla="*/ 332577 w 401752"/>
                <a:gd name="connsiteY16" fmla="*/ 250119 h 434278"/>
                <a:gd name="connsiteX17" fmla="*/ 369523 w 401752"/>
                <a:gd name="connsiteY17" fmla="*/ 287065 h 434278"/>
                <a:gd name="connsiteX18" fmla="*/ 341814 w 401752"/>
                <a:gd name="connsiteY18" fmla="*/ 351719 h 434278"/>
                <a:gd name="connsiteX19" fmla="*/ 230977 w 401752"/>
                <a:gd name="connsiteY19" fmla="*/ 287065 h 434278"/>
                <a:gd name="connsiteX20" fmla="*/ 212505 w 401752"/>
                <a:gd name="connsiteY20" fmla="*/ 324010 h 434278"/>
                <a:gd name="connsiteX21" fmla="*/ 194032 w 401752"/>
                <a:gd name="connsiteY21" fmla="*/ 351719 h 434278"/>
                <a:gd name="connsiteX22" fmla="*/ 240214 w 401752"/>
                <a:gd name="connsiteY22" fmla="*/ 407138 h 434278"/>
                <a:gd name="connsiteX23" fmla="*/ 147850 w 401752"/>
                <a:gd name="connsiteY23" fmla="*/ 360956 h 434278"/>
                <a:gd name="connsiteX24" fmla="*/ 110905 w 401752"/>
                <a:gd name="connsiteY24" fmla="*/ 425610 h 434278"/>
                <a:gd name="connsiteX25" fmla="*/ 46250 w 401752"/>
                <a:gd name="connsiteY25" fmla="*/ 425610 h 43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1752" h="434278">
                  <a:moveTo>
                    <a:pt x="46250" y="425610"/>
                  </a:moveTo>
                  <a:cubicBezTo>
                    <a:pt x="27777" y="413295"/>
                    <a:pt x="1607" y="380967"/>
                    <a:pt x="68" y="351719"/>
                  </a:cubicBezTo>
                  <a:cubicBezTo>
                    <a:pt x="-1471" y="322471"/>
                    <a:pt x="23159" y="273210"/>
                    <a:pt x="37014" y="250119"/>
                  </a:cubicBezTo>
                  <a:cubicBezTo>
                    <a:pt x="50869" y="227028"/>
                    <a:pt x="66263" y="217792"/>
                    <a:pt x="83196" y="213174"/>
                  </a:cubicBezTo>
                  <a:cubicBezTo>
                    <a:pt x="100129" y="208556"/>
                    <a:pt x="118602" y="230107"/>
                    <a:pt x="138614" y="222410"/>
                  </a:cubicBezTo>
                  <a:cubicBezTo>
                    <a:pt x="158626" y="214713"/>
                    <a:pt x="214044" y="185465"/>
                    <a:pt x="203268" y="166992"/>
                  </a:cubicBezTo>
                  <a:cubicBezTo>
                    <a:pt x="192492" y="148519"/>
                    <a:pt x="101668" y="131586"/>
                    <a:pt x="73959" y="111574"/>
                  </a:cubicBezTo>
                  <a:cubicBezTo>
                    <a:pt x="46250" y="91562"/>
                    <a:pt x="35475" y="65392"/>
                    <a:pt x="37014" y="46919"/>
                  </a:cubicBezTo>
                  <a:cubicBezTo>
                    <a:pt x="38553" y="28446"/>
                    <a:pt x="64723" y="-5420"/>
                    <a:pt x="83196" y="738"/>
                  </a:cubicBezTo>
                  <a:cubicBezTo>
                    <a:pt x="101669" y="6896"/>
                    <a:pt x="126299" y="70010"/>
                    <a:pt x="147850" y="83865"/>
                  </a:cubicBezTo>
                  <a:cubicBezTo>
                    <a:pt x="169402" y="97719"/>
                    <a:pt x="197111" y="96180"/>
                    <a:pt x="212505" y="83865"/>
                  </a:cubicBezTo>
                  <a:cubicBezTo>
                    <a:pt x="227899" y="71550"/>
                    <a:pt x="224820" y="11513"/>
                    <a:pt x="240214" y="9974"/>
                  </a:cubicBezTo>
                  <a:cubicBezTo>
                    <a:pt x="255608" y="8435"/>
                    <a:pt x="280238" y="62314"/>
                    <a:pt x="304868" y="74629"/>
                  </a:cubicBezTo>
                  <a:cubicBezTo>
                    <a:pt x="329498" y="86944"/>
                    <a:pt x="372602" y="66932"/>
                    <a:pt x="387996" y="83865"/>
                  </a:cubicBezTo>
                  <a:cubicBezTo>
                    <a:pt x="403390" y="100798"/>
                    <a:pt x="404929" y="156217"/>
                    <a:pt x="397232" y="176229"/>
                  </a:cubicBezTo>
                  <a:cubicBezTo>
                    <a:pt x="389535" y="196241"/>
                    <a:pt x="352590" y="191623"/>
                    <a:pt x="341814" y="203938"/>
                  </a:cubicBezTo>
                  <a:cubicBezTo>
                    <a:pt x="331038" y="216253"/>
                    <a:pt x="332577" y="250119"/>
                    <a:pt x="332577" y="250119"/>
                  </a:cubicBezTo>
                  <a:cubicBezTo>
                    <a:pt x="337195" y="263973"/>
                    <a:pt x="367983" y="270132"/>
                    <a:pt x="369523" y="287065"/>
                  </a:cubicBezTo>
                  <a:cubicBezTo>
                    <a:pt x="371063" y="303998"/>
                    <a:pt x="364905" y="351719"/>
                    <a:pt x="341814" y="351719"/>
                  </a:cubicBezTo>
                  <a:cubicBezTo>
                    <a:pt x="318723" y="351719"/>
                    <a:pt x="230977" y="287065"/>
                    <a:pt x="230977" y="287065"/>
                  </a:cubicBezTo>
                  <a:cubicBezTo>
                    <a:pt x="209426" y="282447"/>
                    <a:pt x="212505" y="324010"/>
                    <a:pt x="212505" y="324010"/>
                  </a:cubicBezTo>
                  <a:cubicBezTo>
                    <a:pt x="206348" y="334786"/>
                    <a:pt x="189414" y="337864"/>
                    <a:pt x="194032" y="351719"/>
                  </a:cubicBezTo>
                  <a:cubicBezTo>
                    <a:pt x="198650" y="365574"/>
                    <a:pt x="247911" y="405598"/>
                    <a:pt x="240214" y="407138"/>
                  </a:cubicBezTo>
                  <a:cubicBezTo>
                    <a:pt x="232517" y="408677"/>
                    <a:pt x="169401" y="357877"/>
                    <a:pt x="147850" y="360956"/>
                  </a:cubicBezTo>
                  <a:cubicBezTo>
                    <a:pt x="126299" y="364035"/>
                    <a:pt x="130917" y="414834"/>
                    <a:pt x="110905" y="425610"/>
                  </a:cubicBezTo>
                  <a:cubicBezTo>
                    <a:pt x="90893" y="436386"/>
                    <a:pt x="64723" y="437925"/>
                    <a:pt x="46250" y="425610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416052" y="6127353"/>
              <a:ext cx="487963" cy="372321"/>
            </a:xfrm>
            <a:custGeom>
              <a:avLst/>
              <a:gdLst>
                <a:gd name="connsiteX0" fmla="*/ 93391 w 428973"/>
                <a:gd name="connsiteY0" fmla="*/ 23247 h 328693"/>
                <a:gd name="connsiteX1" fmla="*/ 158045 w 428973"/>
                <a:gd name="connsiteY1" fmla="*/ 14010 h 328693"/>
                <a:gd name="connsiteX2" fmla="*/ 213463 w 428973"/>
                <a:gd name="connsiteY2" fmla="*/ 87901 h 328693"/>
                <a:gd name="connsiteX3" fmla="*/ 278118 w 428973"/>
                <a:gd name="connsiteY3" fmla="*/ 78665 h 328693"/>
                <a:gd name="connsiteX4" fmla="*/ 278118 w 428973"/>
                <a:gd name="connsiteY4" fmla="*/ 180265 h 328693"/>
                <a:gd name="connsiteX5" fmla="*/ 370482 w 428973"/>
                <a:gd name="connsiteY5" fmla="*/ 189501 h 328693"/>
                <a:gd name="connsiteX6" fmla="*/ 425900 w 428973"/>
                <a:gd name="connsiteY6" fmla="*/ 300338 h 328693"/>
                <a:gd name="connsiteX7" fmla="*/ 278118 w 428973"/>
                <a:gd name="connsiteY7" fmla="*/ 328047 h 328693"/>
                <a:gd name="connsiteX8" fmla="*/ 139573 w 428973"/>
                <a:gd name="connsiteY8" fmla="*/ 281865 h 328693"/>
                <a:gd name="connsiteX9" fmla="*/ 1027 w 428973"/>
                <a:gd name="connsiteY9" fmla="*/ 244919 h 328693"/>
                <a:gd name="connsiteX10" fmla="*/ 93391 w 428973"/>
                <a:gd name="connsiteY10" fmla="*/ 23247 h 32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973" h="328693">
                  <a:moveTo>
                    <a:pt x="93391" y="23247"/>
                  </a:moveTo>
                  <a:cubicBezTo>
                    <a:pt x="119561" y="-15238"/>
                    <a:pt x="138033" y="3234"/>
                    <a:pt x="158045" y="14010"/>
                  </a:cubicBezTo>
                  <a:cubicBezTo>
                    <a:pt x="178057" y="24786"/>
                    <a:pt x="193451" y="77125"/>
                    <a:pt x="213463" y="87901"/>
                  </a:cubicBezTo>
                  <a:cubicBezTo>
                    <a:pt x="233475" y="98677"/>
                    <a:pt x="267342" y="63271"/>
                    <a:pt x="278118" y="78665"/>
                  </a:cubicBezTo>
                  <a:cubicBezTo>
                    <a:pt x="288894" y="94059"/>
                    <a:pt x="262724" y="161792"/>
                    <a:pt x="278118" y="180265"/>
                  </a:cubicBezTo>
                  <a:cubicBezTo>
                    <a:pt x="293512" y="198738"/>
                    <a:pt x="345852" y="169489"/>
                    <a:pt x="370482" y="189501"/>
                  </a:cubicBezTo>
                  <a:cubicBezTo>
                    <a:pt x="395112" y="209513"/>
                    <a:pt x="441294" y="277247"/>
                    <a:pt x="425900" y="300338"/>
                  </a:cubicBezTo>
                  <a:cubicBezTo>
                    <a:pt x="410506" y="323429"/>
                    <a:pt x="325839" y="331126"/>
                    <a:pt x="278118" y="328047"/>
                  </a:cubicBezTo>
                  <a:cubicBezTo>
                    <a:pt x="230397" y="324968"/>
                    <a:pt x="185755" y="295720"/>
                    <a:pt x="139573" y="281865"/>
                  </a:cubicBezTo>
                  <a:cubicBezTo>
                    <a:pt x="93391" y="268010"/>
                    <a:pt x="11803" y="286483"/>
                    <a:pt x="1027" y="244919"/>
                  </a:cubicBezTo>
                  <a:cubicBezTo>
                    <a:pt x="-9749" y="203355"/>
                    <a:pt x="67221" y="61732"/>
                    <a:pt x="93391" y="23247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08000" y="6949471"/>
              <a:ext cx="1984389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Челябинская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92131" y="7314893"/>
              <a:ext cx="1216126" cy="523220"/>
            </a:xfrm>
            <a:prstGeom prst="rect">
              <a:avLst/>
            </a:prstGeom>
            <a:solidFill>
              <a:srgbClr val="01588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Курганская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009420" y="5034053"/>
              <a:ext cx="237973" cy="250092"/>
            </a:xfrm>
            <a:custGeom>
              <a:avLst/>
              <a:gdLst>
                <a:gd name="connsiteX0" fmla="*/ 3511 w 207215"/>
                <a:gd name="connsiteY0" fmla="*/ 4825 h 200209"/>
                <a:gd name="connsiteX1" fmla="*/ 19142 w 207215"/>
                <a:gd name="connsiteY1" fmla="*/ 98609 h 200209"/>
                <a:gd name="connsiteX2" fmla="*/ 42588 w 207215"/>
                <a:gd name="connsiteY2" fmla="*/ 153317 h 200209"/>
                <a:gd name="connsiteX3" fmla="*/ 97296 w 207215"/>
                <a:gd name="connsiteY3" fmla="*/ 200209 h 200209"/>
                <a:gd name="connsiteX4" fmla="*/ 175450 w 207215"/>
                <a:gd name="connsiteY4" fmla="*/ 153317 h 200209"/>
                <a:gd name="connsiteX5" fmla="*/ 206711 w 207215"/>
                <a:gd name="connsiteY5" fmla="*/ 98609 h 200209"/>
                <a:gd name="connsiteX6" fmla="*/ 191081 w 207215"/>
                <a:gd name="connsiteY6" fmla="*/ 28271 h 200209"/>
                <a:gd name="connsiteX7" fmla="*/ 144188 w 207215"/>
                <a:gd name="connsiteY7" fmla="*/ 4825 h 200209"/>
                <a:gd name="connsiteX8" fmla="*/ 89481 w 207215"/>
                <a:gd name="connsiteY8" fmla="*/ 12640 h 200209"/>
                <a:gd name="connsiteX9" fmla="*/ 3511 w 207215"/>
                <a:gd name="connsiteY9" fmla="*/ 4825 h 20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215" h="200209">
                  <a:moveTo>
                    <a:pt x="3511" y="4825"/>
                  </a:moveTo>
                  <a:cubicBezTo>
                    <a:pt x="-8212" y="19153"/>
                    <a:pt x="12629" y="73860"/>
                    <a:pt x="19142" y="98609"/>
                  </a:cubicBezTo>
                  <a:cubicBezTo>
                    <a:pt x="25655" y="123358"/>
                    <a:pt x="29562" y="136384"/>
                    <a:pt x="42588" y="153317"/>
                  </a:cubicBezTo>
                  <a:cubicBezTo>
                    <a:pt x="55614" y="170250"/>
                    <a:pt x="75152" y="200209"/>
                    <a:pt x="97296" y="200209"/>
                  </a:cubicBezTo>
                  <a:cubicBezTo>
                    <a:pt x="119440" y="200209"/>
                    <a:pt x="157214" y="170250"/>
                    <a:pt x="175450" y="153317"/>
                  </a:cubicBezTo>
                  <a:cubicBezTo>
                    <a:pt x="193686" y="136384"/>
                    <a:pt x="204106" y="119450"/>
                    <a:pt x="206711" y="98609"/>
                  </a:cubicBezTo>
                  <a:cubicBezTo>
                    <a:pt x="209316" y="77768"/>
                    <a:pt x="201502" y="43902"/>
                    <a:pt x="191081" y="28271"/>
                  </a:cubicBezTo>
                  <a:cubicBezTo>
                    <a:pt x="180661" y="12640"/>
                    <a:pt x="161121" y="7430"/>
                    <a:pt x="144188" y="4825"/>
                  </a:cubicBezTo>
                  <a:cubicBezTo>
                    <a:pt x="127255" y="2220"/>
                    <a:pt x="106414" y="12640"/>
                    <a:pt x="89481" y="12640"/>
                  </a:cubicBezTo>
                  <a:cubicBezTo>
                    <a:pt x="72548" y="12640"/>
                    <a:pt x="15234" y="-9503"/>
                    <a:pt x="3511" y="4825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17811" y="4750323"/>
              <a:ext cx="1647695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Тульская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839161" y="6147885"/>
              <a:ext cx="605750" cy="703577"/>
            </a:xfrm>
            <a:custGeom>
              <a:avLst/>
              <a:gdLst>
                <a:gd name="connsiteX0" fmla="*/ 93884 w 478594"/>
                <a:gd name="connsiteY0" fmla="*/ 542866 h 646268"/>
                <a:gd name="connsiteX1" fmla="*/ 70438 w 478594"/>
                <a:gd name="connsiteY1" fmla="*/ 495973 h 646268"/>
                <a:gd name="connsiteX2" fmla="*/ 99 w 478594"/>
                <a:gd name="connsiteY2" fmla="*/ 503789 h 646268"/>
                <a:gd name="connsiteX3" fmla="*/ 54807 w 478594"/>
                <a:gd name="connsiteY3" fmla="*/ 433450 h 646268"/>
                <a:gd name="connsiteX4" fmla="*/ 46991 w 478594"/>
                <a:gd name="connsiteY4" fmla="*/ 339666 h 646268"/>
                <a:gd name="connsiteX5" fmla="*/ 86068 w 478594"/>
                <a:gd name="connsiteY5" fmla="*/ 300589 h 646268"/>
                <a:gd name="connsiteX6" fmla="*/ 109515 w 478594"/>
                <a:gd name="connsiteY6" fmla="*/ 253696 h 646268"/>
                <a:gd name="connsiteX7" fmla="*/ 179853 w 478594"/>
                <a:gd name="connsiteY7" fmla="*/ 191173 h 646268"/>
                <a:gd name="connsiteX8" fmla="*/ 148591 w 478594"/>
                <a:gd name="connsiteY8" fmla="*/ 152096 h 646268"/>
                <a:gd name="connsiteX9" fmla="*/ 164222 w 478594"/>
                <a:gd name="connsiteY9" fmla="*/ 73942 h 646268"/>
                <a:gd name="connsiteX10" fmla="*/ 203299 w 478594"/>
                <a:gd name="connsiteY10" fmla="*/ 19235 h 646268"/>
                <a:gd name="connsiteX11" fmla="*/ 242376 w 478594"/>
                <a:gd name="connsiteY11" fmla="*/ 3604 h 646268"/>
                <a:gd name="connsiteX12" fmla="*/ 234561 w 478594"/>
                <a:gd name="connsiteY12" fmla="*/ 81758 h 646268"/>
                <a:gd name="connsiteX13" fmla="*/ 312715 w 478594"/>
                <a:gd name="connsiteY13" fmla="*/ 144281 h 646268"/>
                <a:gd name="connsiteX14" fmla="*/ 367422 w 478594"/>
                <a:gd name="connsiteY14" fmla="*/ 113019 h 646268"/>
                <a:gd name="connsiteX15" fmla="*/ 476838 w 478594"/>
                <a:gd name="connsiteY15" fmla="*/ 105204 h 646268"/>
                <a:gd name="connsiteX16" fmla="*/ 437761 w 478594"/>
                <a:gd name="connsiteY16" fmla="*/ 206804 h 646268"/>
                <a:gd name="connsiteX17" fmla="*/ 461207 w 478594"/>
                <a:gd name="connsiteY17" fmla="*/ 230250 h 646268"/>
                <a:gd name="connsiteX18" fmla="*/ 445576 w 478594"/>
                <a:gd name="connsiteY18" fmla="*/ 308404 h 646268"/>
                <a:gd name="connsiteX19" fmla="*/ 422130 w 478594"/>
                <a:gd name="connsiteY19" fmla="*/ 339666 h 646268"/>
                <a:gd name="connsiteX20" fmla="*/ 429945 w 478594"/>
                <a:gd name="connsiteY20" fmla="*/ 417819 h 646268"/>
                <a:gd name="connsiteX21" fmla="*/ 343976 w 478594"/>
                <a:gd name="connsiteY21" fmla="*/ 386558 h 646268"/>
                <a:gd name="connsiteX22" fmla="*/ 312715 w 478594"/>
                <a:gd name="connsiteY22" fmla="*/ 464712 h 646268"/>
                <a:gd name="connsiteX23" fmla="*/ 343976 w 478594"/>
                <a:gd name="connsiteY23" fmla="*/ 519419 h 646268"/>
                <a:gd name="connsiteX24" fmla="*/ 312715 w 478594"/>
                <a:gd name="connsiteY24" fmla="*/ 613204 h 646268"/>
                <a:gd name="connsiteX25" fmla="*/ 211115 w 478594"/>
                <a:gd name="connsiteY25" fmla="*/ 636650 h 646268"/>
                <a:gd name="connsiteX26" fmla="*/ 93884 w 478594"/>
                <a:gd name="connsiteY26" fmla="*/ 636650 h 646268"/>
                <a:gd name="connsiteX27" fmla="*/ 93884 w 478594"/>
                <a:gd name="connsiteY27" fmla="*/ 542866 h 6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8594" h="646268">
                  <a:moveTo>
                    <a:pt x="93884" y="542866"/>
                  </a:moveTo>
                  <a:cubicBezTo>
                    <a:pt x="89976" y="519420"/>
                    <a:pt x="86069" y="502486"/>
                    <a:pt x="70438" y="495973"/>
                  </a:cubicBezTo>
                  <a:cubicBezTo>
                    <a:pt x="54807" y="489460"/>
                    <a:pt x="2704" y="514209"/>
                    <a:pt x="99" y="503789"/>
                  </a:cubicBezTo>
                  <a:cubicBezTo>
                    <a:pt x="-2506" y="493369"/>
                    <a:pt x="46992" y="460804"/>
                    <a:pt x="54807" y="433450"/>
                  </a:cubicBezTo>
                  <a:cubicBezTo>
                    <a:pt x="62622" y="406096"/>
                    <a:pt x="41781" y="361809"/>
                    <a:pt x="46991" y="339666"/>
                  </a:cubicBezTo>
                  <a:cubicBezTo>
                    <a:pt x="52201" y="317523"/>
                    <a:pt x="75647" y="314917"/>
                    <a:pt x="86068" y="300589"/>
                  </a:cubicBezTo>
                  <a:cubicBezTo>
                    <a:pt x="96489" y="286261"/>
                    <a:pt x="93884" y="271932"/>
                    <a:pt x="109515" y="253696"/>
                  </a:cubicBezTo>
                  <a:cubicBezTo>
                    <a:pt x="125146" y="235460"/>
                    <a:pt x="173340" y="208106"/>
                    <a:pt x="179853" y="191173"/>
                  </a:cubicBezTo>
                  <a:cubicBezTo>
                    <a:pt x="186366" y="174240"/>
                    <a:pt x="151196" y="171634"/>
                    <a:pt x="148591" y="152096"/>
                  </a:cubicBezTo>
                  <a:cubicBezTo>
                    <a:pt x="145986" y="132558"/>
                    <a:pt x="155104" y="96085"/>
                    <a:pt x="164222" y="73942"/>
                  </a:cubicBezTo>
                  <a:cubicBezTo>
                    <a:pt x="173340" y="51799"/>
                    <a:pt x="190273" y="30958"/>
                    <a:pt x="203299" y="19235"/>
                  </a:cubicBezTo>
                  <a:cubicBezTo>
                    <a:pt x="216325" y="7512"/>
                    <a:pt x="237166" y="-6816"/>
                    <a:pt x="242376" y="3604"/>
                  </a:cubicBezTo>
                  <a:cubicBezTo>
                    <a:pt x="247586" y="14024"/>
                    <a:pt x="222838" y="58312"/>
                    <a:pt x="234561" y="81758"/>
                  </a:cubicBezTo>
                  <a:cubicBezTo>
                    <a:pt x="246284" y="105204"/>
                    <a:pt x="290572" y="139071"/>
                    <a:pt x="312715" y="144281"/>
                  </a:cubicBezTo>
                  <a:cubicBezTo>
                    <a:pt x="334858" y="149491"/>
                    <a:pt x="340068" y="119532"/>
                    <a:pt x="367422" y="113019"/>
                  </a:cubicBezTo>
                  <a:cubicBezTo>
                    <a:pt x="394776" y="106506"/>
                    <a:pt x="465115" y="89573"/>
                    <a:pt x="476838" y="105204"/>
                  </a:cubicBezTo>
                  <a:cubicBezTo>
                    <a:pt x="488561" y="120835"/>
                    <a:pt x="437761" y="206804"/>
                    <a:pt x="437761" y="206804"/>
                  </a:cubicBezTo>
                  <a:cubicBezTo>
                    <a:pt x="435156" y="227645"/>
                    <a:pt x="459905" y="213317"/>
                    <a:pt x="461207" y="230250"/>
                  </a:cubicBezTo>
                  <a:cubicBezTo>
                    <a:pt x="462509" y="247183"/>
                    <a:pt x="445576" y="308404"/>
                    <a:pt x="445576" y="308404"/>
                  </a:cubicBezTo>
                  <a:cubicBezTo>
                    <a:pt x="439063" y="326640"/>
                    <a:pt x="424735" y="321430"/>
                    <a:pt x="422130" y="339666"/>
                  </a:cubicBezTo>
                  <a:cubicBezTo>
                    <a:pt x="419525" y="357902"/>
                    <a:pt x="442971" y="410004"/>
                    <a:pt x="429945" y="417819"/>
                  </a:cubicBezTo>
                  <a:cubicBezTo>
                    <a:pt x="416919" y="425634"/>
                    <a:pt x="363514" y="378742"/>
                    <a:pt x="343976" y="386558"/>
                  </a:cubicBezTo>
                  <a:cubicBezTo>
                    <a:pt x="324438" y="394373"/>
                    <a:pt x="312715" y="442569"/>
                    <a:pt x="312715" y="464712"/>
                  </a:cubicBezTo>
                  <a:cubicBezTo>
                    <a:pt x="312715" y="486855"/>
                    <a:pt x="343976" y="494670"/>
                    <a:pt x="343976" y="519419"/>
                  </a:cubicBezTo>
                  <a:cubicBezTo>
                    <a:pt x="343976" y="544168"/>
                    <a:pt x="334859" y="593665"/>
                    <a:pt x="312715" y="613204"/>
                  </a:cubicBezTo>
                  <a:cubicBezTo>
                    <a:pt x="290571" y="632743"/>
                    <a:pt x="247587" y="632742"/>
                    <a:pt x="211115" y="636650"/>
                  </a:cubicBezTo>
                  <a:cubicBezTo>
                    <a:pt x="174643" y="640558"/>
                    <a:pt x="106910" y="656188"/>
                    <a:pt x="93884" y="636650"/>
                  </a:cubicBezTo>
                  <a:cubicBezTo>
                    <a:pt x="80858" y="617112"/>
                    <a:pt x="97792" y="566312"/>
                    <a:pt x="93884" y="542866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53683" y="6693024"/>
              <a:ext cx="405070" cy="649070"/>
            </a:xfrm>
            <a:custGeom>
              <a:avLst/>
              <a:gdLst>
                <a:gd name="connsiteX0" fmla="*/ 1899 w 380424"/>
                <a:gd name="connsiteY0" fmla="*/ 313483 h 714333"/>
                <a:gd name="connsiteX1" fmla="*/ 83318 w 380424"/>
                <a:gd name="connsiteY1" fmla="*/ 369850 h 714333"/>
                <a:gd name="connsiteX2" fmla="*/ 64529 w 380424"/>
                <a:gd name="connsiteY2" fmla="*/ 426217 h 714333"/>
                <a:gd name="connsiteX3" fmla="*/ 133422 w 380424"/>
                <a:gd name="connsiteY3" fmla="*/ 488848 h 714333"/>
                <a:gd name="connsiteX4" fmla="*/ 108370 w 380424"/>
                <a:gd name="connsiteY4" fmla="*/ 526426 h 714333"/>
                <a:gd name="connsiteX5" fmla="*/ 102107 w 380424"/>
                <a:gd name="connsiteY5" fmla="*/ 582793 h 714333"/>
                <a:gd name="connsiteX6" fmla="*/ 108370 w 380424"/>
                <a:gd name="connsiteY6" fmla="*/ 645423 h 714333"/>
                <a:gd name="connsiteX7" fmla="*/ 158474 w 380424"/>
                <a:gd name="connsiteY7" fmla="*/ 695527 h 714333"/>
                <a:gd name="connsiteX8" fmla="*/ 196052 w 380424"/>
                <a:gd name="connsiteY8" fmla="*/ 645423 h 714333"/>
                <a:gd name="connsiteX9" fmla="*/ 202315 w 380424"/>
                <a:gd name="connsiteY9" fmla="*/ 714316 h 714333"/>
                <a:gd name="connsiteX10" fmla="*/ 296260 w 380424"/>
                <a:gd name="connsiteY10" fmla="*/ 651686 h 714333"/>
                <a:gd name="connsiteX11" fmla="*/ 283734 w 380424"/>
                <a:gd name="connsiteY11" fmla="*/ 601582 h 714333"/>
                <a:gd name="connsiteX12" fmla="*/ 277471 w 380424"/>
                <a:gd name="connsiteY12" fmla="*/ 520163 h 714333"/>
                <a:gd name="connsiteX13" fmla="*/ 264945 w 380424"/>
                <a:gd name="connsiteY13" fmla="*/ 476322 h 714333"/>
                <a:gd name="connsiteX14" fmla="*/ 296260 w 380424"/>
                <a:gd name="connsiteY14" fmla="*/ 482585 h 714333"/>
                <a:gd name="connsiteX15" fmla="*/ 315049 w 380424"/>
                <a:gd name="connsiteY15" fmla="*/ 419954 h 714333"/>
                <a:gd name="connsiteX16" fmla="*/ 271208 w 380424"/>
                <a:gd name="connsiteY16" fmla="*/ 382376 h 714333"/>
                <a:gd name="connsiteX17" fmla="*/ 283734 w 380424"/>
                <a:gd name="connsiteY17" fmla="*/ 313483 h 714333"/>
                <a:gd name="connsiteX18" fmla="*/ 308786 w 380424"/>
                <a:gd name="connsiteY18" fmla="*/ 244590 h 714333"/>
                <a:gd name="connsiteX19" fmla="*/ 365154 w 380424"/>
                <a:gd name="connsiteY19" fmla="*/ 150645 h 714333"/>
                <a:gd name="connsiteX20" fmla="*/ 377680 w 380424"/>
                <a:gd name="connsiteY20" fmla="*/ 113067 h 714333"/>
                <a:gd name="connsiteX21" fmla="*/ 321312 w 380424"/>
                <a:gd name="connsiteY21" fmla="*/ 50437 h 714333"/>
                <a:gd name="connsiteX22" fmla="*/ 246156 w 380424"/>
                <a:gd name="connsiteY22" fmla="*/ 25385 h 714333"/>
                <a:gd name="connsiteX23" fmla="*/ 158474 w 380424"/>
                <a:gd name="connsiteY23" fmla="*/ 332 h 714333"/>
                <a:gd name="connsiteX24" fmla="*/ 114633 w 380424"/>
                <a:gd name="connsiteY24" fmla="*/ 44174 h 714333"/>
                <a:gd name="connsiteX25" fmla="*/ 33214 w 380424"/>
                <a:gd name="connsiteY25" fmla="*/ 69226 h 714333"/>
                <a:gd name="connsiteX26" fmla="*/ 26951 w 380424"/>
                <a:gd name="connsiteY26" fmla="*/ 125593 h 714333"/>
                <a:gd name="connsiteX27" fmla="*/ 1899 w 380424"/>
                <a:gd name="connsiteY27" fmla="*/ 313483 h 7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0424" h="714333">
                  <a:moveTo>
                    <a:pt x="1899" y="313483"/>
                  </a:moveTo>
                  <a:cubicBezTo>
                    <a:pt x="11294" y="354193"/>
                    <a:pt x="72880" y="351061"/>
                    <a:pt x="83318" y="369850"/>
                  </a:cubicBezTo>
                  <a:cubicBezTo>
                    <a:pt x="93756" y="388639"/>
                    <a:pt x="56178" y="406384"/>
                    <a:pt x="64529" y="426217"/>
                  </a:cubicBezTo>
                  <a:cubicBezTo>
                    <a:pt x="72880" y="446050"/>
                    <a:pt x="126115" y="472147"/>
                    <a:pt x="133422" y="488848"/>
                  </a:cubicBezTo>
                  <a:cubicBezTo>
                    <a:pt x="140729" y="505549"/>
                    <a:pt x="113589" y="510769"/>
                    <a:pt x="108370" y="526426"/>
                  </a:cubicBezTo>
                  <a:cubicBezTo>
                    <a:pt x="103151" y="542083"/>
                    <a:pt x="102107" y="562960"/>
                    <a:pt x="102107" y="582793"/>
                  </a:cubicBezTo>
                  <a:cubicBezTo>
                    <a:pt x="102107" y="602626"/>
                    <a:pt x="98975" y="626634"/>
                    <a:pt x="108370" y="645423"/>
                  </a:cubicBezTo>
                  <a:cubicBezTo>
                    <a:pt x="117765" y="664212"/>
                    <a:pt x="143860" y="695527"/>
                    <a:pt x="158474" y="695527"/>
                  </a:cubicBezTo>
                  <a:cubicBezTo>
                    <a:pt x="173088" y="695527"/>
                    <a:pt x="188745" y="642292"/>
                    <a:pt x="196052" y="645423"/>
                  </a:cubicBezTo>
                  <a:cubicBezTo>
                    <a:pt x="203359" y="648554"/>
                    <a:pt x="185614" y="713272"/>
                    <a:pt x="202315" y="714316"/>
                  </a:cubicBezTo>
                  <a:cubicBezTo>
                    <a:pt x="219016" y="715360"/>
                    <a:pt x="282690" y="670475"/>
                    <a:pt x="296260" y="651686"/>
                  </a:cubicBezTo>
                  <a:cubicBezTo>
                    <a:pt x="309830" y="632897"/>
                    <a:pt x="286866" y="623503"/>
                    <a:pt x="283734" y="601582"/>
                  </a:cubicBezTo>
                  <a:cubicBezTo>
                    <a:pt x="280603" y="579662"/>
                    <a:pt x="280602" y="541040"/>
                    <a:pt x="277471" y="520163"/>
                  </a:cubicBezTo>
                  <a:cubicBezTo>
                    <a:pt x="274340" y="499286"/>
                    <a:pt x="261814" y="482585"/>
                    <a:pt x="264945" y="476322"/>
                  </a:cubicBezTo>
                  <a:cubicBezTo>
                    <a:pt x="268076" y="470059"/>
                    <a:pt x="287909" y="491980"/>
                    <a:pt x="296260" y="482585"/>
                  </a:cubicBezTo>
                  <a:cubicBezTo>
                    <a:pt x="304611" y="473190"/>
                    <a:pt x="319224" y="436655"/>
                    <a:pt x="315049" y="419954"/>
                  </a:cubicBezTo>
                  <a:cubicBezTo>
                    <a:pt x="310874" y="403253"/>
                    <a:pt x="276427" y="400121"/>
                    <a:pt x="271208" y="382376"/>
                  </a:cubicBezTo>
                  <a:cubicBezTo>
                    <a:pt x="265989" y="364631"/>
                    <a:pt x="277471" y="336447"/>
                    <a:pt x="283734" y="313483"/>
                  </a:cubicBezTo>
                  <a:cubicBezTo>
                    <a:pt x="289997" y="290519"/>
                    <a:pt x="295216" y="271730"/>
                    <a:pt x="308786" y="244590"/>
                  </a:cubicBezTo>
                  <a:cubicBezTo>
                    <a:pt x="322356" y="217450"/>
                    <a:pt x="353672" y="172565"/>
                    <a:pt x="365154" y="150645"/>
                  </a:cubicBezTo>
                  <a:cubicBezTo>
                    <a:pt x="376636" y="128725"/>
                    <a:pt x="384987" y="129768"/>
                    <a:pt x="377680" y="113067"/>
                  </a:cubicBezTo>
                  <a:cubicBezTo>
                    <a:pt x="370373" y="96366"/>
                    <a:pt x="343233" y="65051"/>
                    <a:pt x="321312" y="50437"/>
                  </a:cubicBezTo>
                  <a:cubicBezTo>
                    <a:pt x="299391" y="35823"/>
                    <a:pt x="273296" y="33736"/>
                    <a:pt x="246156" y="25385"/>
                  </a:cubicBezTo>
                  <a:cubicBezTo>
                    <a:pt x="219016" y="17034"/>
                    <a:pt x="180395" y="-2800"/>
                    <a:pt x="158474" y="332"/>
                  </a:cubicBezTo>
                  <a:cubicBezTo>
                    <a:pt x="136554" y="3463"/>
                    <a:pt x="135510" y="32692"/>
                    <a:pt x="114633" y="44174"/>
                  </a:cubicBezTo>
                  <a:cubicBezTo>
                    <a:pt x="93756" y="55656"/>
                    <a:pt x="47828" y="55656"/>
                    <a:pt x="33214" y="69226"/>
                  </a:cubicBezTo>
                  <a:cubicBezTo>
                    <a:pt x="18600" y="82796"/>
                    <a:pt x="33214" y="89059"/>
                    <a:pt x="26951" y="125593"/>
                  </a:cubicBezTo>
                  <a:cubicBezTo>
                    <a:pt x="20688" y="162127"/>
                    <a:pt x="-7496" y="272773"/>
                    <a:pt x="1899" y="313483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66335" y="7221627"/>
              <a:ext cx="1985159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Кемеровская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15844537">
              <a:off x="2860823" y="4815299"/>
              <a:ext cx="446027" cy="381380"/>
            </a:xfrm>
            <a:custGeom>
              <a:avLst/>
              <a:gdLst>
                <a:gd name="connsiteX0" fmla="*/ 31523 w 317880"/>
                <a:gd name="connsiteY0" fmla="*/ 59035 h 363121"/>
                <a:gd name="connsiteX1" fmla="*/ 87621 w 317880"/>
                <a:gd name="connsiteY1" fmla="*/ 53425 h 363121"/>
                <a:gd name="connsiteX2" fmla="*/ 93231 w 317880"/>
                <a:gd name="connsiteY2" fmla="*/ 2937 h 363121"/>
                <a:gd name="connsiteX3" fmla="*/ 132499 w 317880"/>
                <a:gd name="connsiteY3" fmla="*/ 14156 h 363121"/>
                <a:gd name="connsiteX4" fmla="*/ 143719 w 317880"/>
                <a:gd name="connsiteY4" fmla="*/ 81474 h 363121"/>
                <a:gd name="connsiteX5" fmla="*/ 205427 w 317880"/>
                <a:gd name="connsiteY5" fmla="*/ 92694 h 363121"/>
                <a:gd name="connsiteX6" fmla="*/ 222256 w 317880"/>
                <a:gd name="connsiteY6" fmla="*/ 81474 h 363121"/>
                <a:gd name="connsiteX7" fmla="*/ 295184 w 317880"/>
                <a:gd name="connsiteY7" fmla="*/ 109523 h 363121"/>
                <a:gd name="connsiteX8" fmla="*/ 317623 w 317880"/>
                <a:gd name="connsiteY8" fmla="*/ 165621 h 363121"/>
                <a:gd name="connsiteX9" fmla="*/ 283964 w 317880"/>
                <a:gd name="connsiteY9" fmla="*/ 238549 h 363121"/>
                <a:gd name="connsiteX10" fmla="*/ 255915 w 317880"/>
                <a:gd name="connsiteY10" fmla="*/ 305867 h 363121"/>
                <a:gd name="connsiteX11" fmla="*/ 205427 w 317880"/>
                <a:gd name="connsiteY11" fmla="*/ 272208 h 363121"/>
                <a:gd name="connsiteX12" fmla="*/ 199817 w 317880"/>
                <a:gd name="connsiteY12" fmla="*/ 294647 h 363121"/>
                <a:gd name="connsiteX13" fmla="*/ 177378 w 317880"/>
                <a:gd name="connsiteY13" fmla="*/ 305867 h 363121"/>
                <a:gd name="connsiteX14" fmla="*/ 188597 w 317880"/>
                <a:gd name="connsiteY14" fmla="*/ 361965 h 363121"/>
                <a:gd name="connsiteX15" fmla="*/ 110060 w 317880"/>
                <a:gd name="connsiteY15" fmla="*/ 345136 h 363121"/>
                <a:gd name="connsiteX16" fmla="*/ 98840 w 317880"/>
                <a:gd name="connsiteY16" fmla="*/ 361965 h 363121"/>
                <a:gd name="connsiteX17" fmla="*/ 82011 w 317880"/>
                <a:gd name="connsiteY17" fmla="*/ 305867 h 363121"/>
                <a:gd name="connsiteX18" fmla="*/ 115670 w 317880"/>
                <a:gd name="connsiteY18" fmla="*/ 272208 h 363121"/>
                <a:gd name="connsiteX19" fmla="*/ 76401 w 317880"/>
                <a:gd name="connsiteY19" fmla="*/ 188061 h 363121"/>
                <a:gd name="connsiteX20" fmla="*/ 3474 w 317880"/>
                <a:gd name="connsiteY20" fmla="*/ 148792 h 363121"/>
                <a:gd name="connsiteX21" fmla="*/ 31523 w 317880"/>
                <a:gd name="connsiteY21" fmla="*/ 59035 h 36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7880" h="363121">
                  <a:moveTo>
                    <a:pt x="31523" y="59035"/>
                  </a:moveTo>
                  <a:cubicBezTo>
                    <a:pt x="45548" y="43140"/>
                    <a:pt x="77336" y="62775"/>
                    <a:pt x="87621" y="53425"/>
                  </a:cubicBezTo>
                  <a:cubicBezTo>
                    <a:pt x="97906" y="44075"/>
                    <a:pt x="85751" y="9482"/>
                    <a:pt x="93231" y="2937"/>
                  </a:cubicBezTo>
                  <a:cubicBezTo>
                    <a:pt x="100711" y="-3608"/>
                    <a:pt x="124084" y="1067"/>
                    <a:pt x="132499" y="14156"/>
                  </a:cubicBezTo>
                  <a:cubicBezTo>
                    <a:pt x="140914" y="27245"/>
                    <a:pt x="131565" y="68385"/>
                    <a:pt x="143719" y="81474"/>
                  </a:cubicBezTo>
                  <a:cubicBezTo>
                    <a:pt x="155873" y="94563"/>
                    <a:pt x="192338" y="92694"/>
                    <a:pt x="205427" y="92694"/>
                  </a:cubicBezTo>
                  <a:cubicBezTo>
                    <a:pt x="218516" y="92694"/>
                    <a:pt x="207297" y="78669"/>
                    <a:pt x="222256" y="81474"/>
                  </a:cubicBezTo>
                  <a:cubicBezTo>
                    <a:pt x="237215" y="84279"/>
                    <a:pt x="279290" y="95499"/>
                    <a:pt x="295184" y="109523"/>
                  </a:cubicBezTo>
                  <a:cubicBezTo>
                    <a:pt x="311079" y="123548"/>
                    <a:pt x="319493" y="144117"/>
                    <a:pt x="317623" y="165621"/>
                  </a:cubicBezTo>
                  <a:cubicBezTo>
                    <a:pt x="315753" y="187125"/>
                    <a:pt x="294249" y="215175"/>
                    <a:pt x="283964" y="238549"/>
                  </a:cubicBezTo>
                  <a:cubicBezTo>
                    <a:pt x="273679" y="261923"/>
                    <a:pt x="269005" y="300257"/>
                    <a:pt x="255915" y="305867"/>
                  </a:cubicBezTo>
                  <a:cubicBezTo>
                    <a:pt x="242826" y="311477"/>
                    <a:pt x="205427" y="272208"/>
                    <a:pt x="205427" y="272208"/>
                  </a:cubicBezTo>
                  <a:cubicBezTo>
                    <a:pt x="196077" y="270338"/>
                    <a:pt x="199817" y="294647"/>
                    <a:pt x="199817" y="294647"/>
                  </a:cubicBezTo>
                  <a:cubicBezTo>
                    <a:pt x="195142" y="300257"/>
                    <a:pt x="179248" y="294647"/>
                    <a:pt x="177378" y="305867"/>
                  </a:cubicBezTo>
                  <a:cubicBezTo>
                    <a:pt x="175508" y="317087"/>
                    <a:pt x="199817" y="355420"/>
                    <a:pt x="188597" y="361965"/>
                  </a:cubicBezTo>
                  <a:cubicBezTo>
                    <a:pt x="177377" y="368510"/>
                    <a:pt x="110060" y="345136"/>
                    <a:pt x="110060" y="345136"/>
                  </a:cubicBezTo>
                  <a:cubicBezTo>
                    <a:pt x="95101" y="345136"/>
                    <a:pt x="103515" y="368510"/>
                    <a:pt x="98840" y="361965"/>
                  </a:cubicBezTo>
                  <a:cubicBezTo>
                    <a:pt x="94165" y="355420"/>
                    <a:pt x="79206" y="320826"/>
                    <a:pt x="82011" y="305867"/>
                  </a:cubicBezTo>
                  <a:cubicBezTo>
                    <a:pt x="84816" y="290908"/>
                    <a:pt x="116605" y="291842"/>
                    <a:pt x="115670" y="272208"/>
                  </a:cubicBezTo>
                  <a:cubicBezTo>
                    <a:pt x="114735" y="252574"/>
                    <a:pt x="95100" y="208630"/>
                    <a:pt x="76401" y="188061"/>
                  </a:cubicBezTo>
                  <a:cubicBezTo>
                    <a:pt x="57702" y="167492"/>
                    <a:pt x="16563" y="169361"/>
                    <a:pt x="3474" y="148792"/>
                  </a:cubicBezTo>
                  <a:cubicBezTo>
                    <a:pt x="-9615" y="128223"/>
                    <a:pt x="17498" y="74930"/>
                    <a:pt x="31523" y="59035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28200" y="4413532"/>
              <a:ext cx="1917448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Смоленская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173551" y="4976133"/>
              <a:ext cx="320565" cy="365931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70692" y="4398622"/>
              <a:ext cx="2157777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274628" y="5760511"/>
              <a:ext cx="304957" cy="426210"/>
            </a:xfrm>
            <a:custGeom>
              <a:avLst/>
              <a:gdLst>
                <a:gd name="connsiteX0" fmla="*/ 1717 w 304957"/>
                <a:gd name="connsiteY0" fmla="*/ 365692 h 426210"/>
                <a:gd name="connsiteX1" fmla="*/ 18970 w 304957"/>
                <a:gd name="connsiteY1" fmla="*/ 270802 h 426210"/>
                <a:gd name="connsiteX2" fmla="*/ 44849 w 304957"/>
                <a:gd name="connsiteY2" fmla="*/ 210417 h 426210"/>
                <a:gd name="connsiteX3" fmla="*/ 1717 w 304957"/>
                <a:gd name="connsiteY3" fmla="*/ 175911 h 426210"/>
                <a:gd name="connsiteX4" fmla="*/ 27596 w 304957"/>
                <a:gd name="connsiteY4" fmla="*/ 106900 h 426210"/>
                <a:gd name="connsiteX5" fmla="*/ 10344 w 304957"/>
                <a:gd name="connsiteY5" fmla="*/ 29262 h 426210"/>
                <a:gd name="connsiteX6" fmla="*/ 70729 w 304957"/>
                <a:gd name="connsiteY6" fmla="*/ 3383 h 426210"/>
                <a:gd name="connsiteX7" fmla="*/ 53476 w 304957"/>
                <a:gd name="connsiteY7" fmla="*/ 98273 h 426210"/>
                <a:gd name="connsiteX8" fmla="*/ 113861 w 304957"/>
                <a:gd name="connsiteY8" fmla="*/ 63768 h 426210"/>
                <a:gd name="connsiteX9" fmla="*/ 156993 w 304957"/>
                <a:gd name="connsiteY9" fmla="*/ 72394 h 426210"/>
                <a:gd name="connsiteX10" fmla="*/ 191498 w 304957"/>
                <a:gd name="connsiteY10" fmla="*/ 115526 h 426210"/>
                <a:gd name="connsiteX11" fmla="*/ 208751 w 304957"/>
                <a:gd name="connsiteY11" fmla="*/ 29262 h 426210"/>
                <a:gd name="connsiteX12" fmla="*/ 174246 w 304957"/>
                <a:gd name="connsiteY12" fmla="*/ 3383 h 426210"/>
                <a:gd name="connsiteX13" fmla="*/ 251883 w 304957"/>
                <a:gd name="connsiteY13" fmla="*/ 20636 h 426210"/>
                <a:gd name="connsiteX14" fmla="*/ 243257 w 304957"/>
                <a:gd name="connsiteY14" fmla="*/ 89647 h 426210"/>
                <a:gd name="connsiteX15" fmla="*/ 286389 w 304957"/>
                <a:gd name="connsiteY15" fmla="*/ 106900 h 426210"/>
                <a:gd name="connsiteX16" fmla="*/ 286389 w 304957"/>
                <a:gd name="connsiteY16" fmla="*/ 201790 h 426210"/>
                <a:gd name="connsiteX17" fmla="*/ 303642 w 304957"/>
                <a:gd name="connsiteY17" fmla="*/ 288054 h 426210"/>
                <a:gd name="connsiteX18" fmla="*/ 295015 w 304957"/>
                <a:gd name="connsiteY18" fmla="*/ 270802 h 426210"/>
                <a:gd name="connsiteX19" fmla="*/ 226004 w 304957"/>
                <a:gd name="connsiteY19" fmla="*/ 270802 h 426210"/>
                <a:gd name="connsiteX20" fmla="*/ 226004 w 304957"/>
                <a:gd name="connsiteY20" fmla="*/ 348439 h 426210"/>
                <a:gd name="connsiteX21" fmla="*/ 200125 w 304957"/>
                <a:gd name="connsiteY21" fmla="*/ 400198 h 426210"/>
                <a:gd name="connsiteX22" fmla="*/ 156993 w 304957"/>
                <a:gd name="connsiteY22" fmla="*/ 417451 h 426210"/>
                <a:gd name="connsiteX23" fmla="*/ 87981 w 304957"/>
                <a:gd name="connsiteY23" fmla="*/ 382945 h 426210"/>
                <a:gd name="connsiteX24" fmla="*/ 62102 w 304957"/>
                <a:gd name="connsiteY24" fmla="*/ 426077 h 426210"/>
                <a:gd name="connsiteX25" fmla="*/ 1717 w 304957"/>
                <a:gd name="connsiteY25" fmla="*/ 365692 h 42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57" h="426210">
                  <a:moveTo>
                    <a:pt x="1717" y="365692"/>
                  </a:moveTo>
                  <a:cubicBezTo>
                    <a:pt x="-5472" y="339813"/>
                    <a:pt x="11781" y="296681"/>
                    <a:pt x="18970" y="270802"/>
                  </a:cubicBezTo>
                  <a:cubicBezTo>
                    <a:pt x="26159" y="244923"/>
                    <a:pt x="47724" y="226232"/>
                    <a:pt x="44849" y="210417"/>
                  </a:cubicBezTo>
                  <a:cubicBezTo>
                    <a:pt x="41974" y="194602"/>
                    <a:pt x="4593" y="193164"/>
                    <a:pt x="1717" y="175911"/>
                  </a:cubicBezTo>
                  <a:cubicBezTo>
                    <a:pt x="-1159" y="158658"/>
                    <a:pt x="26158" y="131341"/>
                    <a:pt x="27596" y="106900"/>
                  </a:cubicBezTo>
                  <a:cubicBezTo>
                    <a:pt x="29034" y="82458"/>
                    <a:pt x="3155" y="46515"/>
                    <a:pt x="10344" y="29262"/>
                  </a:cubicBezTo>
                  <a:cubicBezTo>
                    <a:pt x="17533" y="12009"/>
                    <a:pt x="63540" y="-8119"/>
                    <a:pt x="70729" y="3383"/>
                  </a:cubicBezTo>
                  <a:cubicBezTo>
                    <a:pt x="77918" y="14885"/>
                    <a:pt x="46287" y="88209"/>
                    <a:pt x="53476" y="98273"/>
                  </a:cubicBezTo>
                  <a:cubicBezTo>
                    <a:pt x="60665" y="108337"/>
                    <a:pt x="96608" y="68081"/>
                    <a:pt x="113861" y="63768"/>
                  </a:cubicBezTo>
                  <a:cubicBezTo>
                    <a:pt x="131114" y="59455"/>
                    <a:pt x="144053" y="63768"/>
                    <a:pt x="156993" y="72394"/>
                  </a:cubicBezTo>
                  <a:cubicBezTo>
                    <a:pt x="169933" y="81020"/>
                    <a:pt x="182872" y="122715"/>
                    <a:pt x="191498" y="115526"/>
                  </a:cubicBezTo>
                  <a:cubicBezTo>
                    <a:pt x="200124" y="108337"/>
                    <a:pt x="208751" y="29262"/>
                    <a:pt x="208751" y="29262"/>
                  </a:cubicBezTo>
                  <a:cubicBezTo>
                    <a:pt x="205876" y="10572"/>
                    <a:pt x="167057" y="4821"/>
                    <a:pt x="174246" y="3383"/>
                  </a:cubicBezTo>
                  <a:cubicBezTo>
                    <a:pt x="181435" y="1945"/>
                    <a:pt x="240381" y="6259"/>
                    <a:pt x="251883" y="20636"/>
                  </a:cubicBezTo>
                  <a:cubicBezTo>
                    <a:pt x="263385" y="35013"/>
                    <a:pt x="237506" y="75270"/>
                    <a:pt x="243257" y="89647"/>
                  </a:cubicBezTo>
                  <a:cubicBezTo>
                    <a:pt x="249008" y="104024"/>
                    <a:pt x="279200" y="88210"/>
                    <a:pt x="286389" y="106900"/>
                  </a:cubicBezTo>
                  <a:cubicBezTo>
                    <a:pt x="293578" y="125590"/>
                    <a:pt x="283514" y="171598"/>
                    <a:pt x="286389" y="201790"/>
                  </a:cubicBezTo>
                  <a:cubicBezTo>
                    <a:pt x="289265" y="231982"/>
                    <a:pt x="302204" y="276552"/>
                    <a:pt x="303642" y="288054"/>
                  </a:cubicBezTo>
                  <a:cubicBezTo>
                    <a:pt x="305080" y="299556"/>
                    <a:pt x="307955" y="273677"/>
                    <a:pt x="295015" y="270802"/>
                  </a:cubicBezTo>
                  <a:cubicBezTo>
                    <a:pt x="282075" y="267927"/>
                    <a:pt x="237506" y="257863"/>
                    <a:pt x="226004" y="270802"/>
                  </a:cubicBezTo>
                  <a:cubicBezTo>
                    <a:pt x="214502" y="283741"/>
                    <a:pt x="230317" y="326873"/>
                    <a:pt x="226004" y="348439"/>
                  </a:cubicBezTo>
                  <a:cubicBezTo>
                    <a:pt x="221691" y="370005"/>
                    <a:pt x="211627" y="388696"/>
                    <a:pt x="200125" y="400198"/>
                  </a:cubicBezTo>
                  <a:cubicBezTo>
                    <a:pt x="188623" y="411700"/>
                    <a:pt x="175684" y="420326"/>
                    <a:pt x="156993" y="417451"/>
                  </a:cubicBezTo>
                  <a:cubicBezTo>
                    <a:pt x="138302" y="414576"/>
                    <a:pt x="103796" y="381507"/>
                    <a:pt x="87981" y="382945"/>
                  </a:cubicBezTo>
                  <a:cubicBezTo>
                    <a:pt x="72166" y="384383"/>
                    <a:pt x="72166" y="428953"/>
                    <a:pt x="62102" y="426077"/>
                  </a:cubicBezTo>
                  <a:cubicBezTo>
                    <a:pt x="52038" y="423202"/>
                    <a:pt x="8906" y="391571"/>
                    <a:pt x="1717" y="365692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339431" y="5869862"/>
              <a:ext cx="147106" cy="224432"/>
            </a:xfrm>
            <a:custGeom>
              <a:avLst/>
              <a:gdLst>
                <a:gd name="connsiteX0" fmla="*/ 0 w 147106"/>
                <a:gd name="connsiteY0" fmla="*/ 155393 h 224432"/>
                <a:gd name="connsiteX1" fmla="*/ 43132 w 147106"/>
                <a:gd name="connsiteY1" fmla="*/ 224405 h 224432"/>
                <a:gd name="connsiteX2" fmla="*/ 77637 w 147106"/>
                <a:gd name="connsiteY2" fmla="*/ 164020 h 224432"/>
                <a:gd name="connsiteX3" fmla="*/ 112143 w 147106"/>
                <a:gd name="connsiteY3" fmla="*/ 189899 h 224432"/>
                <a:gd name="connsiteX4" fmla="*/ 146649 w 147106"/>
                <a:gd name="connsiteY4" fmla="*/ 129514 h 224432"/>
                <a:gd name="connsiteX5" fmla="*/ 86264 w 147106"/>
                <a:gd name="connsiteY5" fmla="*/ 69129 h 224432"/>
                <a:gd name="connsiteX6" fmla="*/ 43132 w 147106"/>
                <a:gd name="connsiteY6" fmla="*/ 118 h 224432"/>
                <a:gd name="connsiteX7" fmla="*/ 86264 w 147106"/>
                <a:gd name="connsiteY7" fmla="*/ 86382 h 224432"/>
                <a:gd name="connsiteX8" fmla="*/ 69011 w 147106"/>
                <a:gd name="connsiteY8" fmla="*/ 129514 h 224432"/>
                <a:gd name="connsiteX9" fmla="*/ 43132 w 147106"/>
                <a:gd name="connsiteY9" fmla="*/ 181273 h 224432"/>
                <a:gd name="connsiteX10" fmla="*/ 0 w 147106"/>
                <a:gd name="connsiteY10" fmla="*/ 155393 h 22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06" h="224432">
                  <a:moveTo>
                    <a:pt x="0" y="155393"/>
                  </a:moveTo>
                  <a:cubicBezTo>
                    <a:pt x="0" y="162582"/>
                    <a:pt x="30193" y="222967"/>
                    <a:pt x="43132" y="224405"/>
                  </a:cubicBezTo>
                  <a:cubicBezTo>
                    <a:pt x="56071" y="225843"/>
                    <a:pt x="66135" y="169771"/>
                    <a:pt x="77637" y="164020"/>
                  </a:cubicBezTo>
                  <a:cubicBezTo>
                    <a:pt x="89139" y="158269"/>
                    <a:pt x="100641" y="195650"/>
                    <a:pt x="112143" y="189899"/>
                  </a:cubicBezTo>
                  <a:cubicBezTo>
                    <a:pt x="123645" y="184148"/>
                    <a:pt x="150962" y="149642"/>
                    <a:pt x="146649" y="129514"/>
                  </a:cubicBezTo>
                  <a:cubicBezTo>
                    <a:pt x="142336" y="109386"/>
                    <a:pt x="103517" y="90695"/>
                    <a:pt x="86264" y="69129"/>
                  </a:cubicBezTo>
                  <a:cubicBezTo>
                    <a:pt x="69011" y="47563"/>
                    <a:pt x="43132" y="-2757"/>
                    <a:pt x="43132" y="118"/>
                  </a:cubicBezTo>
                  <a:cubicBezTo>
                    <a:pt x="43132" y="2993"/>
                    <a:pt x="81951" y="64816"/>
                    <a:pt x="86264" y="86382"/>
                  </a:cubicBezTo>
                  <a:cubicBezTo>
                    <a:pt x="90577" y="107948"/>
                    <a:pt x="76200" y="113699"/>
                    <a:pt x="69011" y="129514"/>
                  </a:cubicBezTo>
                  <a:cubicBezTo>
                    <a:pt x="61822" y="145329"/>
                    <a:pt x="58947" y="175522"/>
                    <a:pt x="43132" y="181273"/>
                  </a:cubicBezTo>
                  <a:cubicBezTo>
                    <a:pt x="27317" y="187024"/>
                    <a:pt x="0" y="148204"/>
                    <a:pt x="0" y="155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43694" y="6404302"/>
              <a:ext cx="1873462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Краснодарский край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851494" y="4218317"/>
              <a:ext cx="1597575" cy="3135183"/>
            </a:xfrm>
            <a:custGeom>
              <a:avLst/>
              <a:gdLst>
                <a:gd name="connsiteX0" fmla="*/ 5930 w 1430093"/>
                <a:gd name="connsiteY0" fmla="*/ 2002325 h 3015409"/>
                <a:gd name="connsiteX1" fmla="*/ 14556 w 1430093"/>
                <a:gd name="connsiteY1" fmla="*/ 1941940 h 3015409"/>
                <a:gd name="connsiteX2" fmla="*/ 5930 w 1430093"/>
                <a:gd name="connsiteY2" fmla="*/ 1872929 h 3015409"/>
                <a:gd name="connsiteX3" fmla="*/ 118073 w 1430093"/>
                <a:gd name="connsiteY3" fmla="*/ 1864302 h 3015409"/>
                <a:gd name="connsiteX4" fmla="*/ 49062 w 1430093"/>
                <a:gd name="connsiteY4" fmla="*/ 1717653 h 3015409"/>
                <a:gd name="connsiteX5" fmla="*/ 109447 w 1430093"/>
                <a:gd name="connsiteY5" fmla="*/ 1622763 h 3015409"/>
                <a:gd name="connsiteX6" fmla="*/ 152579 w 1430093"/>
                <a:gd name="connsiteY6" fmla="*/ 1501993 h 3015409"/>
                <a:gd name="connsiteX7" fmla="*/ 109447 w 1430093"/>
                <a:gd name="connsiteY7" fmla="*/ 1407102 h 3015409"/>
                <a:gd name="connsiteX8" fmla="*/ 135326 w 1430093"/>
                <a:gd name="connsiteY8" fmla="*/ 1346718 h 3015409"/>
                <a:gd name="connsiteX9" fmla="*/ 92194 w 1430093"/>
                <a:gd name="connsiteY9" fmla="*/ 1303585 h 3015409"/>
                <a:gd name="connsiteX10" fmla="*/ 126700 w 1430093"/>
                <a:gd name="connsiteY10" fmla="*/ 1122431 h 3015409"/>
                <a:gd name="connsiteX11" fmla="*/ 74941 w 1430093"/>
                <a:gd name="connsiteY11" fmla="*/ 1062046 h 3015409"/>
                <a:gd name="connsiteX12" fmla="*/ 169832 w 1430093"/>
                <a:gd name="connsiteY12" fmla="*/ 949902 h 3015409"/>
                <a:gd name="connsiteX13" fmla="*/ 74941 w 1430093"/>
                <a:gd name="connsiteY13" fmla="*/ 880891 h 3015409"/>
                <a:gd name="connsiteX14" fmla="*/ 66315 w 1430093"/>
                <a:gd name="connsiteY14" fmla="*/ 786001 h 3015409"/>
                <a:gd name="connsiteX15" fmla="*/ 152579 w 1430093"/>
                <a:gd name="connsiteY15" fmla="*/ 760121 h 3015409"/>
                <a:gd name="connsiteX16" fmla="*/ 161205 w 1430093"/>
                <a:gd name="connsiteY16" fmla="*/ 647978 h 3015409"/>
                <a:gd name="connsiteX17" fmla="*/ 195711 w 1430093"/>
                <a:gd name="connsiteY17" fmla="*/ 570340 h 3015409"/>
                <a:gd name="connsiteX18" fmla="*/ 143953 w 1430093"/>
                <a:gd name="connsiteY18" fmla="*/ 509955 h 3015409"/>
                <a:gd name="connsiteX19" fmla="*/ 247470 w 1430093"/>
                <a:gd name="connsiteY19" fmla="*/ 630725 h 3015409"/>
                <a:gd name="connsiteX20" fmla="*/ 264722 w 1430093"/>
                <a:gd name="connsiteY20" fmla="*/ 492702 h 3015409"/>
                <a:gd name="connsiteX21" fmla="*/ 264722 w 1430093"/>
                <a:gd name="connsiteY21" fmla="*/ 397812 h 3015409"/>
                <a:gd name="connsiteX22" fmla="*/ 394119 w 1430093"/>
                <a:gd name="connsiteY22" fmla="*/ 415065 h 3015409"/>
                <a:gd name="connsiteX23" fmla="*/ 514888 w 1430093"/>
                <a:gd name="connsiteY23" fmla="*/ 406438 h 3015409"/>
                <a:gd name="connsiteX24" fmla="*/ 471756 w 1430093"/>
                <a:gd name="connsiteY24" fmla="*/ 337427 h 3015409"/>
                <a:gd name="connsiteX25" fmla="*/ 558021 w 1430093"/>
                <a:gd name="connsiteY25" fmla="*/ 216657 h 3015409"/>
                <a:gd name="connsiteX26" fmla="*/ 782307 w 1430093"/>
                <a:gd name="connsiteY26" fmla="*/ 199404 h 3015409"/>
                <a:gd name="connsiteX27" fmla="*/ 937583 w 1430093"/>
                <a:gd name="connsiteY27" fmla="*/ 190778 h 3015409"/>
                <a:gd name="connsiteX28" fmla="*/ 997968 w 1430093"/>
                <a:gd name="connsiteY28" fmla="*/ 121767 h 3015409"/>
                <a:gd name="connsiteX29" fmla="*/ 1006594 w 1430093"/>
                <a:gd name="connsiteY29" fmla="*/ 35502 h 3015409"/>
                <a:gd name="connsiteX30" fmla="*/ 1066979 w 1430093"/>
                <a:gd name="connsiteY30" fmla="*/ 997 h 3015409"/>
                <a:gd name="connsiteX31" fmla="*/ 1118738 w 1430093"/>
                <a:gd name="connsiteY31" fmla="*/ 70008 h 3015409"/>
                <a:gd name="connsiteX32" fmla="*/ 1135990 w 1430093"/>
                <a:gd name="connsiteY32" fmla="*/ 156272 h 3015409"/>
                <a:gd name="connsiteX33" fmla="*/ 1308519 w 1430093"/>
                <a:gd name="connsiteY33" fmla="*/ 87261 h 3015409"/>
                <a:gd name="connsiteX34" fmla="*/ 1360277 w 1430093"/>
                <a:gd name="connsiteY34" fmla="*/ 199404 h 3015409"/>
                <a:gd name="connsiteX35" fmla="*/ 1248134 w 1430093"/>
                <a:gd name="connsiteY35" fmla="*/ 346053 h 3015409"/>
                <a:gd name="connsiteX36" fmla="*/ 1179122 w 1430093"/>
                <a:gd name="connsiteY36" fmla="*/ 484076 h 3015409"/>
                <a:gd name="connsiteX37" fmla="*/ 1135990 w 1430093"/>
                <a:gd name="connsiteY37" fmla="*/ 570340 h 3015409"/>
                <a:gd name="connsiteX38" fmla="*/ 1127364 w 1430093"/>
                <a:gd name="connsiteY38" fmla="*/ 630725 h 3015409"/>
                <a:gd name="connsiteX39" fmla="*/ 1222255 w 1430093"/>
                <a:gd name="connsiteY39" fmla="*/ 535835 h 3015409"/>
                <a:gd name="connsiteX40" fmla="*/ 1291266 w 1430093"/>
                <a:gd name="connsiteY40" fmla="*/ 475450 h 3015409"/>
                <a:gd name="connsiteX41" fmla="*/ 1351651 w 1430093"/>
                <a:gd name="connsiteY41" fmla="*/ 432318 h 3015409"/>
                <a:gd name="connsiteX42" fmla="*/ 1325772 w 1430093"/>
                <a:gd name="connsiteY42" fmla="*/ 561714 h 3015409"/>
                <a:gd name="connsiteX43" fmla="*/ 1386156 w 1430093"/>
                <a:gd name="connsiteY43" fmla="*/ 630725 h 3015409"/>
                <a:gd name="connsiteX44" fmla="*/ 1386156 w 1430093"/>
                <a:gd name="connsiteY44" fmla="*/ 716989 h 3015409"/>
                <a:gd name="connsiteX45" fmla="*/ 1429288 w 1430093"/>
                <a:gd name="connsiteY45" fmla="*/ 751495 h 3015409"/>
                <a:gd name="connsiteX46" fmla="*/ 1343024 w 1430093"/>
                <a:gd name="connsiteY46" fmla="*/ 855012 h 3015409"/>
                <a:gd name="connsiteX47" fmla="*/ 1291266 w 1430093"/>
                <a:gd name="connsiteY47" fmla="*/ 958529 h 3015409"/>
                <a:gd name="connsiteX48" fmla="*/ 1213628 w 1430093"/>
                <a:gd name="connsiteY48" fmla="*/ 932650 h 3015409"/>
                <a:gd name="connsiteX49" fmla="*/ 1144617 w 1430093"/>
                <a:gd name="connsiteY49" fmla="*/ 975782 h 3015409"/>
                <a:gd name="connsiteX50" fmla="*/ 1213628 w 1430093"/>
                <a:gd name="connsiteY50" fmla="*/ 1182816 h 3015409"/>
                <a:gd name="connsiteX51" fmla="*/ 1135990 w 1430093"/>
                <a:gd name="connsiteY51" fmla="*/ 1269080 h 3015409"/>
                <a:gd name="connsiteX52" fmla="*/ 1230881 w 1430093"/>
                <a:gd name="connsiteY52" fmla="*/ 1372597 h 3015409"/>
                <a:gd name="connsiteX53" fmla="*/ 1205002 w 1430093"/>
                <a:gd name="connsiteY53" fmla="*/ 1519246 h 3015409"/>
                <a:gd name="connsiteX54" fmla="*/ 1265387 w 1430093"/>
                <a:gd name="connsiteY54" fmla="*/ 1596884 h 3015409"/>
                <a:gd name="connsiteX55" fmla="*/ 1334398 w 1430093"/>
                <a:gd name="connsiteY55" fmla="*/ 1605510 h 3015409"/>
                <a:gd name="connsiteX56" fmla="*/ 1230881 w 1430093"/>
                <a:gd name="connsiteY56" fmla="*/ 1640016 h 3015409"/>
                <a:gd name="connsiteX57" fmla="*/ 1230881 w 1430093"/>
                <a:gd name="connsiteY57" fmla="*/ 1795291 h 3015409"/>
                <a:gd name="connsiteX58" fmla="*/ 1179122 w 1430093"/>
                <a:gd name="connsiteY58" fmla="*/ 1933314 h 3015409"/>
                <a:gd name="connsiteX59" fmla="*/ 1153243 w 1430093"/>
                <a:gd name="connsiteY59" fmla="*/ 2045457 h 3015409"/>
                <a:gd name="connsiteX60" fmla="*/ 1213628 w 1430093"/>
                <a:gd name="connsiteY60" fmla="*/ 2079963 h 3015409"/>
                <a:gd name="connsiteX61" fmla="*/ 1179122 w 1430093"/>
                <a:gd name="connsiteY61" fmla="*/ 2192106 h 3015409"/>
                <a:gd name="connsiteX62" fmla="*/ 1230881 w 1430093"/>
                <a:gd name="connsiteY62" fmla="*/ 2261118 h 3015409"/>
                <a:gd name="connsiteX63" fmla="*/ 1041100 w 1430093"/>
                <a:gd name="connsiteY63" fmla="*/ 2252491 h 3015409"/>
                <a:gd name="connsiteX64" fmla="*/ 1006594 w 1430093"/>
                <a:gd name="connsiteY64" fmla="*/ 2226612 h 3015409"/>
                <a:gd name="connsiteX65" fmla="*/ 937583 w 1430093"/>
                <a:gd name="connsiteY65" fmla="*/ 2347382 h 3015409"/>
                <a:gd name="connsiteX66" fmla="*/ 885824 w 1430093"/>
                <a:gd name="connsiteY66" fmla="*/ 2425019 h 3015409"/>
                <a:gd name="connsiteX67" fmla="*/ 816813 w 1430093"/>
                <a:gd name="connsiteY67" fmla="*/ 2321502 h 3015409"/>
                <a:gd name="connsiteX68" fmla="*/ 739175 w 1430093"/>
                <a:gd name="connsiteY68" fmla="*/ 2364635 h 3015409"/>
                <a:gd name="connsiteX69" fmla="*/ 704670 w 1430093"/>
                <a:gd name="connsiteY69" fmla="*/ 2468152 h 3015409"/>
                <a:gd name="connsiteX70" fmla="*/ 747802 w 1430093"/>
                <a:gd name="connsiteY70" fmla="*/ 2537163 h 3015409"/>
                <a:gd name="connsiteX71" fmla="*/ 609779 w 1430093"/>
                <a:gd name="connsiteY71" fmla="*/ 2580295 h 3015409"/>
                <a:gd name="connsiteX72" fmla="*/ 670164 w 1430093"/>
                <a:gd name="connsiteY72" fmla="*/ 2683812 h 3015409"/>
                <a:gd name="connsiteX73" fmla="*/ 601153 w 1430093"/>
                <a:gd name="connsiteY73" fmla="*/ 2735570 h 3015409"/>
                <a:gd name="connsiteX74" fmla="*/ 635658 w 1430093"/>
                <a:gd name="connsiteY74" fmla="*/ 2813208 h 3015409"/>
                <a:gd name="connsiteX75" fmla="*/ 549394 w 1430093"/>
                <a:gd name="connsiteY75" fmla="*/ 2839087 h 3015409"/>
                <a:gd name="connsiteX76" fmla="*/ 445877 w 1430093"/>
                <a:gd name="connsiteY76" fmla="*/ 2925352 h 3015409"/>
                <a:gd name="connsiteX77" fmla="*/ 316481 w 1430093"/>
                <a:gd name="connsiteY77" fmla="*/ 3011616 h 3015409"/>
                <a:gd name="connsiteX78" fmla="*/ 212964 w 1430093"/>
                <a:gd name="connsiteY78" fmla="*/ 2994363 h 3015409"/>
                <a:gd name="connsiteX79" fmla="*/ 109447 w 1430093"/>
                <a:gd name="connsiteY79" fmla="*/ 2942604 h 3015409"/>
                <a:gd name="connsiteX80" fmla="*/ 221590 w 1430093"/>
                <a:gd name="connsiteY80" fmla="*/ 2890846 h 3015409"/>
                <a:gd name="connsiteX81" fmla="*/ 281975 w 1430093"/>
                <a:gd name="connsiteY81" fmla="*/ 2804582 h 3015409"/>
                <a:gd name="connsiteX82" fmla="*/ 264722 w 1430093"/>
                <a:gd name="connsiteY82" fmla="*/ 2718318 h 3015409"/>
                <a:gd name="connsiteX83" fmla="*/ 256096 w 1430093"/>
                <a:gd name="connsiteY83" fmla="*/ 2597548 h 3015409"/>
                <a:gd name="connsiteX84" fmla="*/ 169832 w 1430093"/>
                <a:gd name="connsiteY84" fmla="*/ 2614801 h 3015409"/>
                <a:gd name="connsiteX85" fmla="*/ 152579 w 1430093"/>
                <a:gd name="connsiteY85" fmla="*/ 2399140 h 3015409"/>
                <a:gd name="connsiteX86" fmla="*/ 221590 w 1430093"/>
                <a:gd name="connsiteY86" fmla="*/ 2321502 h 3015409"/>
                <a:gd name="connsiteX87" fmla="*/ 195711 w 1430093"/>
                <a:gd name="connsiteY87" fmla="*/ 2243865 h 3015409"/>
                <a:gd name="connsiteX88" fmla="*/ 247470 w 1430093"/>
                <a:gd name="connsiteY88" fmla="*/ 2166227 h 3015409"/>
                <a:gd name="connsiteX89" fmla="*/ 118073 w 1430093"/>
                <a:gd name="connsiteY89" fmla="*/ 2071336 h 3015409"/>
                <a:gd name="connsiteX90" fmla="*/ 5930 w 1430093"/>
                <a:gd name="connsiteY90" fmla="*/ 2002325 h 301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430093" h="3015409">
                  <a:moveTo>
                    <a:pt x="5930" y="2002325"/>
                  </a:moveTo>
                  <a:cubicBezTo>
                    <a:pt x="-11323" y="1980759"/>
                    <a:pt x="14556" y="1963506"/>
                    <a:pt x="14556" y="1941940"/>
                  </a:cubicBezTo>
                  <a:cubicBezTo>
                    <a:pt x="14556" y="1920374"/>
                    <a:pt x="-11323" y="1885869"/>
                    <a:pt x="5930" y="1872929"/>
                  </a:cubicBezTo>
                  <a:cubicBezTo>
                    <a:pt x="23183" y="1859989"/>
                    <a:pt x="110884" y="1890181"/>
                    <a:pt x="118073" y="1864302"/>
                  </a:cubicBezTo>
                  <a:cubicBezTo>
                    <a:pt x="125262" y="1838423"/>
                    <a:pt x="50500" y="1757909"/>
                    <a:pt x="49062" y="1717653"/>
                  </a:cubicBezTo>
                  <a:cubicBezTo>
                    <a:pt x="47624" y="1677397"/>
                    <a:pt x="92194" y="1658706"/>
                    <a:pt x="109447" y="1622763"/>
                  </a:cubicBezTo>
                  <a:cubicBezTo>
                    <a:pt x="126700" y="1586820"/>
                    <a:pt x="152579" y="1537936"/>
                    <a:pt x="152579" y="1501993"/>
                  </a:cubicBezTo>
                  <a:cubicBezTo>
                    <a:pt x="152579" y="1466050"/>
                    <a:pt x="112323" y="1432981"/>
                    <a:pt x="109447" y="1407102"/>
                  </a:cubicBezTo>
                  <a:cubicBezTo>
                    <a:pt x="106572" y="1381223"/>
                    <a:pt x="138202" y="1363971"/>
                    <a:pt x="135326" y="1346718"/>
                  </a:cubicBezTo>
                  <a:cubicBezTo>
                    <a:pt x="132450" y="1329465"/>
                    <a:pt x="93632" y="1340966"/>
                    <a:pt x="92194" y="1303585"/>
                  </a:cubicBezTo>
                  <a:cubicBezTo>
                    <a:pt x="90756" y="1266204"/>
                    <a:pt x="129576" y="1162687"/>
                    <a:pt x="126700" y="1122431"/>
                  </a:cubicBezTo>
                  <a:cubicBezTo>
                    <a:pt x="123825" y="1082174"/>
                    <a:pt x="67752" y="1090801"/>
                    <a:pt x="74941" y="1062046"/>
                  </a:cubicBezTo>
                  <a:cubicBezTo>
                    <a:pt x="82130" y="1033291"/>
                    <a:pt x="169832" y="980094"/>
                    <a:pt x="169832" y="949902"/>
                  </a:cubicBezTo>
                  <a:cubicBezTo>
                    <a:pt x="169832" y="919710"/>
                    <a:pt x="92194" y="908208"/>
                    <a:pt x="74941" y="880891"/>
                  </a:cubicBezTo>
                  <a:cubicBezTo>
                    <a:pt x="57688" y="853574"/>
                    <a:pt x="53375" y="806129"/>
                    <a:pt x="66315" y="786001"/>
                  </a:cubicBezTo>
                  <a:cubicBezTo>
                    <a:pt x="79255" y="765873"/>
                    <a:pt x="136764" y="783125"/>
                    <a:pt x="152579" y="760121"/>
                  </a:cubicBezTo>
                  <a:cubicBezTo>
                    <a:pt x="168394" y="737117"/>
                    <a:pt x="154016" y="679608"/>
                    <a:pt x="161205" y="647978"/>
                  </a:cubicBezTo>
                  <a:cubicBezTo>
                    <a:pt x="168394" y="616348"/>
                    <a:pt x="198586" y="593344"/>
                    <a:pt x="195711" y="570340"/>
                  </a:cubicBezTo>
                  <a:cubicBezTo>
                    <a:pt x="192836" y="547336"/>
                    <a:pt x="143953" y="509955"/>
                    <a:pt x="143953" y="509955"/>
                  </a:cubicBezTo>
                  <a:cubicBezTo>
                    <a:pt x="152579" y="520019"/>
                    <a:pt x="227342" y="633600"/>
                    <a:pt x="247470" y="630725"/>
                  </a:cubicBezTo>
                  <a:cubicBezTo>
                    <a:pt x="267598" y="627849"/>
                    <a:pt x="261847" y="531521"/>
                    <a:pt x="264722" y="492702"/>
                  </a:cubicBezTo>
                  <a:cubicBezTo>
                    <a:pt x="267597" y="453883"/>
                    <a:pt x="243156" y="410751"/>
                    <a:pt x="264722" y="397812"/>
                  </a:cubicBezTo>
                  <a:cubicBezTo>
                    <a:pt x="286288" y="384872"/>
                    <a:pt x="352425" y="413627"/>
                    <a:pt x="394119" y="415065"/>
                  </a:cubicBezTo>
                  <a:cubicBezTo>
                    <a:pt x="435813" y="416503"/>
                    <a:pt x="501949" y="419378"/>
                    <a:pt x="514888" y="406438"/>
                  </a:cubicBezTo>
                  <a:cubicBezTo>
                    <a:pt x="527827" y="393498"/>
                    <a:pt x="464567" y="369057"/>
                    <a:pt x="471756" y="337427"/>
                  </a:cubicBezTo>
                  <a:cubicBezTo>
                    <a:pt x="478945" y="305797"/>
                    <a:pt x="506262" y="239661"/>
                    <a:pt x="558021" y="216657"/>
                  </a:cubicBezTo>
                  <a:cubicBezTo>
                    <a:pt x="609780" y="193653"/>
                    <a:pt x="719047" y="203717"/>
                    <a:pt x="782307" y="199404"/>
                  </a:cubicBezTo>
                  <a:cubicBezTo>
                    <a:pt x="845567" y="195091"/>
                    <a:pt x="901640" y="203717"/>
                    <a:pt x="937583" y="190778"/>
                  </a:cubicBezTo>
                  <a:cubicBezTo>
                    <a:pt x="973527" y="177838"/>
                    <a:pt x="986466" y="147646"/>
                    <a:pt x="997968" y="121767"/>
                  </a:cubicBezTo>
                  <a:cubicBezTo>
                    <a:pt x="1009470" y="95888"/>
                    <a:pt x="995092" y="55630"/>
                    <a:pt x="1006594" y="35502"/>
                  </a:cubicBezTo>
                  <a:cubicBezTo>
                    <a:pt x="1018096" y="15374"/>
                    <a:pt x="1048288" y="-4754"/>
                    <a:pt x="1066979" y="997"/>
                  </a:cubicBezTo>
                  <a:cubicBezTo>
                    <a:pt x="1085670" y="6748"/>
                    <a:pt x="1107236" y="44129"/>
                    <a:pt x="1118738" y="70008"/>
                  </a:cubicBezTo>
                  <a:cubicBezTo>
                    <a:pt x="1130240" y="95887"/>
                    <a:pt x="1104360" y="153397"/>
                    <a:pt x="1135990" y="156272"/>
                  </a:cubicBezTo>
                  <a:cubicBezTo>
                    <a:pt x="1167620" y="159147"/>
                    <a:pt x="1271138" y="80072"/>
                    <a:pt x="1308519" y="87261"/>
                  </a:cubicBezTo>
                  <a:cubicBezTo>
                    <a:pt x="1345900" y="94450"/>
                    <a:pt x="1370341" y="156272"/>
                    <a:pt x="1360277" y="199404"/>
                  </a:cubicBezTo>
                  <a:cubicBezTo>
                    <a:pt x="1350213" y="242536"/>
                    <a:pt x="1278327" y="298608"/>
                    <a:pt x="1248134" y="346053"/>
                  </a:cubicBezTo>
                  <a:cubicBezTo>
                    <a:pt x="1217942" y="393498"/>
                    <a:pt x="1179122" y="484076"/>
                    <a:pt x="1179122" y="484076"/>
                  </a:cubicBezTo>
                  <a:cubicBezTo>
                    <a:pt x="1160431" y="521457"/>
                    <a:pt x="1144616" y="545899"/>
                    <a:pt x="1135990" y="570340"/>
                  </a:cubicBezTo>
                  <a:cubicBezTo>
                    <a:pt x="1127364" y="594781"/>
                    <a:pt x="1112987" y="636476"/>
                    <a:pt x="1127364" y="630725"/>
                  </a:cubicBezTo>
                  <a:cubicBezTo>
                    <a:pt x="1141741" y="624974"/>
                    <a:pt x="1194938" y="561714"/>
                    <a:pt x="1222255" y="535835"/>
                  </a:cubicBezTo>
                  <a:cubicBezTo>
                    <a:pt x="1249572" y="509956"/>
                    <a:pt x="1269700" y="492703"/>
                    <a:pt x="1291266" y="475450"/>
                  </a:cubicBezTo>
                  <a:cubicBezTo>
                    <a:pt x="1312832" y="458197"/>
                    <a:pt x="1345900" y="417941"/>
                    <a:pt x="1351651" y="432318"/>
                  </a:cubicBezTo>
                  <a:cubicBezTo>
                    <a:pt x="1357402" y="446695"/>
                    <a:pt x="1320021" y="528646"/>
                    <a:pt x="1325772" y="561714"/>
                  </a:cubicBezTo>
                  <a:cubicBezTo>
                    <a:pt x="1331523" y="594782"/>
                    <a:pt x="1376092" y="604846"/>
                    <a:pt x="1386156" y="630725"/>
                  </a:cubicBezTo>
                  <a:cubicBezTo>
                    <a:pt x="1396220" y="656604"/>
                    <a:pt x="1378967" y="696861"/>
                    <a:pt x="1386156" y="716989"/>
                  </a:cubicBezTo>
                  <a:cubicBezTo>
                    <a:pt x="1393345" y="737117"/>
                    <a:pt x="1436477" y="728491"/>
                    <a:pt x="1429288" y="751495"/>
                  </a:cubicBezTo>
                  <a:cubicBezTo>
                    <a:pt x="1422099" y="774499"/>
                    <a:pt x="1366028" y="820506"/>
                    <a:pt x="1343024" y="855012"/>
                  </a:cubicBezTo>
                  <a:cubicBezTo>
                    <a:pt x="1320020" y="889518"/>
                    <a:pt x="1312832" y="945589"/>
                    <a:pt x="1291266" y="958529"/>
                  </a:cubicBezTo>
                  <a:cubicBezTo>
                    <a:pt x="1269700" y="971469"/>
                    <a:pt x="1238069" y="929775"/>
                    <a:pt x="1213628" y="932650"/>
                  </a:cubicBezTo>
                  <a:cubicBezTo>
                    <a:pt x="1189187" y="935525"/>
                    <a:pt x="1144617" y="934088"/>
                    <a:pt x="1144617" y="975782"/>
                  </a:cubicBezTo>
                  <a:cubicBezTo>
                    <a:pt x="1144617" y="1017476"/>
                    <a:pt x="1215066" y="1133933"/>
                    <a:pt x="1213628" y="1182816"/>
                  </a:cubicBezTo>
                  <a:cubicBezTo>
                    <a:pt x="1212190" y="1231699"/>
                    <a:pt x="1133115" y="1237450"/>
                    <a:pt x="1135990" y="1269080"/>
                  </a:cubicBezTo>
                  <a:cubicBezTo>
                    <a:pt x="1138865" y="1300710"/>
                    <a:pt x="1219379" y="1330903"/>
                    <a:pt x="1230881" y="1372597"/>
                  </a:cubicBezTo>
                  <a:cubicBezTo>
                    <a:pt x="1242383" y="1414291"/>
                    <a:pt x="1199251" y="1481865"/>
                    <a:pt x="1205002" y="1519246"/>
                  </a:cubicBezTo>
                  <a:cubicBezTo>
                    <a:pt x="1210753" y="1556627"/>
                    <a:pt x="1243821" y="1582507"/>
                    <a:pt x="1265387" y="1596884"/>
                  </a:cubicBezTo>
                  <a:cubicBezTo>
                    <a:pt x="1286953" y="1611261"/>
                    <a:pt x="1340149" y="1598321"/>
                    <a:pt x="1334398" y="1605510"/>
                  </a:cubicBezTo>
                  <a:cubicBezTo>
                    <a:pt x="1328647" y="1612699"/>
                    <a:pt x="1248134" y="1608386"/>
                    <a:pt x="1230881" y="1640016"/>
                  </a:cubicBezTo>
                  <a:cubicBezTo>
                    <a:pt x="1213628" y="1671646"/>
                    <a:pt x="1239507" y="1746408"/>
                    <a:pt x="1230881" y="1795291"/>
                  </a:cubicBezTo>
                  <a:cubicBezTo>
                    <a:pt x="1222255" y="1844174"/>
                    <a:pt x="1192062" y="1891620"/>
                    <a:pt x="1179122" y="1933314"/>
                  </a:cubicBezTo>
                  <a:cubicBezTo>
                    <a:pt x="1166182" y="1975008"/>
                    <a:pt x="1147492" y="2021016"/>
                    <a:pt x="1153243" y="2045457"/>
                  </a:cubicBezTo>
                  <a:cubicBezTo>
                    <a:pt x="1158994" y="2069898"/>
                    <a:pt x="1209315" y="2055522"/>
                    <a:pt x="1213628" y="2079963"/>
                  </a:cubicBezTo>
                  <a:cubicBezTo>
                    <a:pt x="1217941" y="2104404"/>
                    <a:pt x="1176247" y="2161914"/>
                    <a:pt x="1179122" y="2192106"/>
                  </a:cubicBezTo>
                  <a:cubicBezTo>
                    <a:pt x="1181998" y="2222299"/>
                    <a:pt x="1253885" y="2251054"/>
                    <a:pt x="1230881" y="2261118"/>
                  </a:cubicBezTo>
                  <a:cubicBezTo>
                    <a:pt x="1207877" y="2271182"/>
                    <a:pt x="1041100" y="2252491"/>
                    <a:pt x="1041100" y="2252491"/>
                  </a:cubicBezTo>
                  <a:cubicBezTo>
                    <a:pt x="1003719" y="2246740"/>
                    <a:pt x="1023847" y="2210797"/>
                    <a:pt x="1006594" y="2226612"/>
                  </a:cubicBezTo>
                  <a:cubicBezTo>
                    <a:pt x="989341" y="2242427"/>
                    <a:pt x="957711" y="2314314"/>
                    <a:pt x="937583" y="2347382"/>
                  </a:cubicBezTo>
                  <a:cubicBezTo>
                    <a:pt x="917455" y="2380450"/>
                    <a:pt x="905952" y="2429332"/>
                    <a:pt x="885824" y="2425019"/>
                  </a:cubicBezTo>
                  <a:cubicBezTo>
                    <a:pt x="865696" y="2420706"/>
                    <a:pt x="841254" y="2331566"/>
                    <a:pt x="816813" y="2321502"/>
                  </a:cubicBezTo>
                  <a:cubicBezTo>
                    <a:pt x="792372" y="2311438"/>
                    <a:pt x="757865" y="2340193"/>
                    <a:pt x="739175" y="2364635"/>
                  </a:cubicBezTo>
                  <a:cubicBezTo>
                    <a:pt x="720485" y="2389077"/>
                    <a:pt x="703232" y="2439398"/>
                    <a:pt x="704670" y="2468152"/>
                  </a:cubicBezTo>
                  <a:cubicBezTo>
                    <a:pt x="706108" y="2496906"/>
                    <a:pt x="763617" y="2518473"/>
                    <a:pt x="747802" y="2537163"/>
                  </a:cubicBezTo>
                  <a:cubicBezTo>
                    <a:pt x="731987" y="2555853"/>
                    <a:pt x="622719" y="2555854"/>
                    <a:pt x="609779" y="2580295"/>
                  </a:cubicBezTo>
                  <a:cubicBezTo>
                    <a:pt x="596839" y="2604736"/>
                    <a:pt x="671602" y="2657933"/>
                    <a:pt x="670164" y="2683812"/>
                  </a:cubicBezTo>
                  <a:cubicBezTo>
                    <a:pt x="668726" y="2709691"/>
                    <a:pt x="606904" y="2714004"/>
                    <a:pt x="601153" y="2735570"/>
                  </a:cubicBezTo>
                  <a:cubicBezTo>
                    <a:pt x="595402" y="2757136"/>
                    <a:pt x="644285" y="2795955"/>
                    <a:pt x="635658" y="2813208"/>
                  </a:cubicBezTo>
                  <a:cubicBezTo>
                    <a:pt x="627032" y="2830461"/>
                    <a:pt x="581024" y="2820396"/>
                    <a:pt x="549394" y="2839087"/>
                  </a:cubicBezTo>
                  <a:cubicBezTo>
                    <a:pt x="517764" y="2857778"/>
                    <a:pt x="484696" y="2896597"/>
                    <a:pt x="445877" y="2925352"/>
                  </a:cubicBezTo>
                  <a:cubicBezTo>
                    <a:pt x="407058" y="2954107"/>
                    <a:pt x="355300" y="3000114"/>
                    <a:pt x="316481" y="3011616"/>
                  </a:cubicBezTo>
                  <a:cubicBezTo>
                    <a:pt x="277662" y="3023118"/>
                    <a:pt x="247470" y="3005865"/>
                    <a:pt x="212964" y="2994363"/>
                  </a:cubicBezTo>
                  <a:cubicBezTo>
                    <a:pt x="178458" y="2982861"/>
                    <a:pt x="108009" y="2959857"/>
                    <a:pt x="109447" y="2942604"/>
                  </a:cubicBezTo>
                  <a:cubicBezTo>
                    <a:pt x="110885" y="2925351"/>
                    <a:pt x="192835" y="2913850"/>
                    <a:pt x="221590" y="2890846"/>
                  </a:cubicBezTo>
                  <a:cubicBezTo>
                    <a:pt x="250345" y="2867842"/>
                    <a:pt x="274786" y="2833337"/>
                    <a:pt x="281975" y="2804582"/>
                  </a:cubicBezTo>
                  <a:cubicBezTo>
                    <a:pt x="289164" y="2775827"/>
                    <a:pt x="269035" y="2752824"/>
                    <a:pt x="264722" y="2718318"/>
                  </a:cubicBezTo>
                  <a:cubicBezTo>
                    <a:pt x="260409" y="2683812"/>
                    <a:pt x="271911" y="2614801"/>
                    <a:pt x="256096" y="2597548"/>
                  </a:cubicBezTo>
                  <a:cubicBezTo>
                    <a:pt x="240281" y="2580295"/>
                    <a:pt x="187085" y="2647869"/>
                    <a:pt x="169832" y="2614801"/>
                  </a:cubicBezTo>
                  <a:cubicBezTo>
                    <a:pt x="152579" y="2581733"/>
                    <a:pt x="143953" y="2448023"/>
                    <a:pt x="152579" y="2399140"/>
                  </a:cubicBezTo>
                  <a:cubicBezTo>
                    <a:pt x="161205" y="2350257"/>
                    <a:pt x="214401" y="2347381"/>
                    <a:pt x="221590" y="2321502"/>
                  </a:cubicBezTo>
                  <a:cubicBezTo>
                    <a:pt x="228779" y="2295623"/>
                    <a:pt x="191398" y="2269744"/>
                    <a:pt x="195711" y="2243865"/>
                  </a:cubicBezTo>
                  <a:cubicBezTo>
                    <a:pt x="200024" y="2217986"/>
                    <a:pt x="260410" y="2194982"/>
                    <a:pt x="247470" y="2166227"/>
                  </a:cubicBezTo>
                  <a:cubicBezTo>
                    <a:pt x="234530" y="2137472"/>
                    <a:pt x="158330" y="2097215"/>
                    <a:pt x="118073" y="2071336"/>
                  </a:cubicBezTo>
                  <a:cubicBezTo>
                    <a:pt x="77816" y="2045457"/>
                    <a:pt x="23183" y="2023891"/>
                    <a:pt x="5930" y="2002325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7387" y="4869526"/>
              <a:ext cx="158521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Краснодарский край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941872" y="7136515"/>
              <a:ext cx="789756" cy="523813"/>
            </a:xfrm>
            <a:custGeom>
              <a:avLst/>
              <a:gdLst>
                <a:gd name="connsiteX0" fmla="*/ 13987 w 700689"/>
                <a:gd name="connsiteY0" fmla="*/ 277652 h 393131"/>
                <a:gd name="connsiteX1" fmla="*/ 4751 w 700689"/>
                <a:gd name="connsiteY1" fmla="*/ 194525 h 393131"/>
                <a:gd name="connsiteX2" fmla="*/ 13987 w 700689"/>
                <a:gd name="connsiteY2" fmla="*/ 157579 h 393131"/>
                <a:gd name="connsiteX3" fmla="*/ 152533 w 700689"/>
                <a:gd name="connsiteY3" fmla="*/ 212998 h 393131"/>
                <a:gd name="connsiteX4" fmla="*/ 337260 w 700689"/>
                <a:gd name="connsiteY4" fmla="*/ 148343 h 393131"/>
                <a:gd name="connsiteX5" fmla="*/ 448096 w 700689"/>
                <a:gd name="connsiteY5" fmla="*/ 74452 h 393131"/>
                <a:gd name="connsiteX6" fmla="*/ 540460 w 700689"/>
                <a:gd name="connsiteY6" fmla="*/ 561 h 393131"/>
                <a:gd name="connsiteX7" fmla="*/ 688242 w 700689"/>
                <a:gd name="connsiteY7" fmla="*/ 46743 h 393131"/>
                <a:gd name="connsiteX8" fmla="*/ 688242 w 700689"/>
                <a:gd name="connsiteY8" fmla="*/ 157579 h 393131"/>
                <a:gd name="connsiteX9" fmla="*/ 651296 w 700689"/>
                <a:gd name="connsiteY9" fmla="*/ 212998 h 393131"/>
                <a:gd name="connsiteX10" fmla="*/ 614351 w 700689"/>
                <a:gd name="connsiteY10" fmla="*/ 305361 h 393131"/>
                <a:gd name="connsiteX11" fmla="*/ 605114 w 700689"/>
                <a:gd name="connsiteY11" fmla="*/ 388489 h 393131"/>
                <a:gd name="connsiteX12" fmla="*/ 457333 w 700689"/>
                <a:gd name="connsiteY12" fmla="*/ 379252 h 393131"/>
                <a:gd name="connsiteX13" fmla="*/ 346496 w 700689"/>
                <a:gd name="connsiteY13" fmla="*/ 351543 h 393131"/>
                <a:gd name="connsiteX14" fmla="*/ 309551 w 700689"/>
                <a:gd name="connsiteY14" fmla="*/ 286889 h 393131"/>
                <a:gd name="connsiteX15" fmla="*/ 207951 w 700689"/>
                <a:gd name="connsiteY15" fmla="*/ 249943 h 393131"/>
                <a:gd name="connsiteX16" fmla="*/ 97114 w 700689"/>
                <a:gd name="connsiteY16" fmla="*/ 286889 h 393131"/>
                <a:gd name="connsiteX17" fmla="*/ 13987 w 700689"/>
                <a:gd name="connsiteY17" fmla="*/ 277652 h 3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0689" h="393131">
                  <a:moveTo>
                    <a:pt x="13987" y="277652"/>
                  </a:moveTo>
                  <a:cubicBezTo>
                    <a:pt x="-1407" y="262258"/>
                    <a:pt x="4751" y="194525"/>
                    <a:pt x="4751" y="194525"/>
                  </a:cubicBezTo>
                  <a:cubicBezTo>
                    <a:pt x="4751" y="174513"/>
                    <a:pt x="-10643" y="154500"/>
                    <a:pt x="13987" y="157579"/>
                  </a:cubicBezTo>
                  <a:cubicBezTo>
                    <a:pt x="38617" y="160658"/>
                    <a:pt x="98654" y="214537"/>
                    <a:pt x="152533" y="212998"/>
                  </a:cubicBezTo>
                  <a:cubicBezTo>
                    <a:pt x="206412" y="211459"/>
                    <a:pt x="288000" y="171434"/>
                    <a:pt x="337260" y="148343"/>
                  </a:cubicBezTo>
                  <a:cubicBezTo>
                    <a:pt x="386520" y="125252"/>
                    <a:pt x="414229" y="99082"/>
                    <a:pt x="448096" y="74452"/>
                  </a:cubicBezTo>
                  <a:cubicBezTo>
                    <a:pt x="481963" y="49822"/>
                    <a:pt x="500436" y="5179"/>
                    <a:pt x="540460" y="561"/>
                  </a:cubicBezTo>
                  <a:cubicBezTo>
                    <a:pt x="580484" y="-4057"/>
                    <a:pt x="663612" y="20573"/>
                    <a:pt x="688242" y="46743"/>
                  </a:cubicBezTo>
                  <a:cubicBezTo>
                    <a:pt x="712872" y="72913"/>
                    <a:pt x="694400" y="129870"/>
                    <a:pt x="688242" y="157579"/>
                  </a:cubicBezTo>
                  <a:cubicBezTo>
                    <a:pt x="682084" y="185288"/>
                    <a:pt x="663611" y="188368"/>
                    <a:pt x="651296" y="212998"/>
                  </a:cubicBezTo>
                  <a:cubicBezTo>
                    <a:pt x="638981" y="237628"/>
                    <a:pt x="622048" y="276113"/>
                    <a:pt x="614351" y="305361"/>
                  </a:cubicBezTo>
                  <a:cubicBezTo>
                    <a:pt x="606654" y="334609"/>
                    <a:pt x="631284" y="376174"/>
                    <a:pt x="605114" y="388489"/>
                  </a:cubicBezTo>
                  <a:cubicBezTo>
                    <a:pt x="578944" y="400804"/>
                    <a:pt x="500436" y="385410"/>
                    <a:pt x="457333" y="379252"/>
                  </a:cubicBezTo>
                  <a:cubicBezTo>
                    <a:pt x="414230" y="373094"/>
                    <a:pt x="371126" y="366937"/>
                    <a:pt x="346496" y="351543"/>
                  </a:cubicBezTo>
                  <a:cubicBezTo>
                    <a:pt x="321866" y="336149"/>
                    <a:pt x="332642" y="303822"/>
                    <a:pt x="309551" y="286889"/>
                  </a:cubicBezTo>
                  <a:cubicBezTo>
                    <a:pt x="286460" y="269956"/>
                    <a:pt x="243357" y="249943"/>
                    <a:pt x="207951" y="249943"/>
                  </a:cubicBezTo>
                  <a:cubicBezTo>
                    <a:pt x="172545" y="249943"/>
                    <a:pt x="127902" y="280731"/>
                    <a:pt x="97114" y="286889"/>
                  </a:cubicBezTo>
                  <a:cubicBezTo>
                    <a:pt x="66326" y="293047"/>
                    <a:pt x="29381" y="293046"/>
                    <a:pt x="13987" y="277652"/>
                  </a:cubicBezTo>
                  <a:close/>
                </a:path>
              </a:pathLst>
            </a:custGeom>
            <a:solidFill>
              <a:srgbClr val="0158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484545" y="7576503"/>
              <a:ext cx="1631537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 Тыва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899910" y="6086475"/>
              <a:ext cx="244362" cy="410633"/>
            </a:xfrm>
            <a:custGeom>
              <a:avLst/>
              <a:gdLst>
                <a:gd name="connsiteX0" fmla="*/ 7596 w 244362"/>
                <a:gd name="connsiteY0" fmla="*/ 350044 h 410633"/>
                <a:gd name="connsiteX1" fmla="*/ 7596 w 244362"/>
                <a:gd name="connsiteY1" fmla="*/ 271463 h 410633"/>
                <a:gd name="connsiteX2" fmla="*/ 64746 w 244362"/>
                <a:gd name="connsiteY2" fmla="*/ 292894 h 410633"/>
                <a:gd name="connsiteX3" fmla="*/ 100465 w 244362"/>
                <a:gd name="connsiteY3" fmla="*/ 250031 h 410633"/>
                <a:gd name="connsiteX4" fmla="*/ 143328 w 244362"/>
                <a:gd name="connsiteY4" fmla="*/ 200025 h 410633"/>
                <a:gd name="connsiteX5" fmla="*/ 107609 w 244362"/>
                <a:gd name="connsiteY5" fmla="*/ 142875 h 410633"/>
                <a:gd name="connsiteX6" fmla="*/ 121896 w 244362"/>
                <a:gd name="connsiteY6" fmla="*/ 78581 h 410633"/>
                <a:gd name="connsiteX7" fmla="*/ 114753 w 244362"/>
                <a:gd name="connsiteY7" fmla="*/ 28575 h 410633"/>
                <a:gd name="connsiteX8" fmla="*/ 171903 w 244362"/>
                <a:gd name="connsiteY8" fmla="*/ 0 h 410633"/>
                <a:gd name="connsiteX9" fmla="*/ 243340 w 244362"/>
                <a:gd name="connsiteY9" fmla="*/ 28575 h 410633"/>
                <a:gd name="connsiteX10" fmla="*/ 193334 w 244362"/>
                <a:gd name="connsiteY10" fmla="*/ 85725 h 410633"/>
                <a:gd name="connsiteX11" fmla="*/ 221909 w 244362"/>
                <a:gd name="connsiteY11" fmla="*/ 142875 h 410633"/>
                <a:gd name="connsiteX12" fmla="*/ 179046 w 244362"/>
                <a:gd name="connsiteY12" fmla="*/ 200025 h 410633"/>
                <a:gd name="connsiteX13" fmla="*/ 243340 w 244362"/>
                <a:gd name="connsiteY13" fmla="*/ 214313 h 410633"/>
                <a:gd name="connsiteX14" fmla="*/ 214765 w 244362"/>
                <a:gd name="connsiteY14" fmla="*/ 350044 h 410633"/>
                <a:gd name="connsiteX15" fmla="*/ 164759 w 244362"/>
                <a:gd name="connsiteY15" fmla="*/ 350044 h 410633"/>
                <a:gd name="connsiteX16" fmla="*/ 179046 w 244362"/>
                <a:gd name="connsiteY16" fmla="*/ 400050 h 410633"/>
                <a:gd name="connsiteX17" fmla="*/ 71890 w 244362"/>
                <a:gd name="connsiteY17" fmla="*/ 407194 h 410633"/>
                <a:gd name="connsiteX18" fmla="*/ 7596 w 244362"/>
                <a:gd name="connsiteY18" fmla="*/ 350044 h 4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4362" h="410633">
                  <a:moveTo>
                    <a:pt x="7596" y="350044"/>
                  </a:moveTo>
                  <a:cubicBezTo>
                    <a:pt x="-3120" y="327422"/>
                    <a:pt x="-1929" y="280988"/>
                    <a:pt x="7596" y="271463"/>
                  </a:cubicBezTo>
                  <a:cubicBezTo>
                    <a:pt x="17121" y="261938"/>
                    <a:pt x="49268" y="296466"/>
                    <a:pt x="64746" y="292894"/>
                  </a:cubicBezTo>
                  <a:cubicBezTo>
                    <a:pt x="80224" y="289322"/>
                    <a:pt x="87368" y="265509"/>
                    <a:pt x="100465" y="250031"/>
                  </a:cubicBezTo>
                  <a:cubicBezTo>
                    <a:pt x="113562" y="234553"/>
                    <a:pt x="142137" y="217884"/>
                    <a:pt x="143328" y="200025"/>
                  </a:cubicBezTo>
                  <a:cubicBezTo>
                    <a:pt x="144519" y="182166"/>
                    <a:pt x="111181" y="163116"/>
                    <a:pt x="107609" y="142875"/>
                  </a:cubicBezTo>
                  <a:cubicBezTo>
                    <a:pt x="104037" y="122634"/>
                    <a:pt x="120705" y="97631"/>
                    <a:pt x="121896" y="78581"/>
                  </a:cubicBezTo>
                  <a:cubicBezTo>
                    <a:pt x="123087" y="59531"/>
                    <a:pt x="106419" y="41672"/>
                    <a:pt x="114753" y="28575"/>
                  </a:cubicBezTo>
                  <a:cubicBezTo>
                    <a:pt x="123087" y="15478"/>
                    <a:pt x="150472" y="0"/>
                    <a:pt x="171903" y="0"/>
                  </a:cubicBezTo>
                  <a:cubicBezTo>
                    <a:pt x="193334" y="0"/>
                    <a:pt x="239768" y="14288"/>
                    <a:pt x="243340" y="28575"/>
                  </a:cubicBezTo>
                  <a:cubicBezTo>
                    <a:pt x="246912" y="42862"/>
                    <a:pt x="196906" y="66675"/>
                    <a:pt x="193334" y="85725"/>
                  </a:cubicBezTo>
                  <a:cubicBezTo>
                    <a:pt x="189762" y="104775"/>
                    <a:pt x="224290" y="123825"/>
                    <a:pt x="221909" y="142875"/>
                  </a:cubicBezTo>
                  <a:cubicBezTo>
                    <a:pt x="219528" y="161925"/>
                    <a:pt x="175474" y="188119"/>
                    <a:pt x="179046" y="200025"/>
                  </a:cubicBezTo>
                  <a:cubicBezTo>
                    <a:pt x="182618" y="211931"/>
                    <a:pt x="237387" y="189310"/>
                    <a:pt x="243340" y="214313"/>
                  </a:cubicBezTo>
                  <a:cubicBezTo>
                    <a:pt x="249293" y="239316"/>
                    <a:pt x="227862" y="327422"/>
                    <a:pt x="214765" y="350044"/>
                  </a:cubicBezTo>
                  <a:cubicBezTo>
                    <a:pt x="201668" y="372666"/>
                    <a:pt x="170712" y="341710"/>
                    <a:pt x="164759" y="350044"/>
                  </a:cubicBezTo>
                  <a:cubicBezTo>
                    <a:pt x="158806" y="358378"/>
                    <a:pt x="194524" y="390525"/>
                    <a:pt x="179046" y="400050"/>
                  </a:cubicBezTo>
                  <a:cubicBezTo>
                    <a:pt x="163568" y="409575"/>
                    <a:pt x="100465" y="414338"/>
                    <a:pt x="71890" y="407194"/>
                  </a:cubicBezTo>
                  <a:cubicBezTo>
                    <a:pt x="43315" y="400050"/>
                    <a:pt x="18312" y="372666"/>
                    <a:pt x="7596" y="35004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80040" y="6456088"/>
              <a:ext cx="2084154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Астраханская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03582" y="5077830"/>
              <a:ext cx="169540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Липецкая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747303" y="5165072"/>
              <a:ext cx="217962" cy="230128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80239" y="5421221"/>
              <a:ext cx="155715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2899910" y="5216837"/>
              <a:ext cx="188669" cy="165856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35345" y="5739049"/>
              <a:ext cx="178555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Калужская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 rot="5765829">
              <a:off x="5007125" y="6405766"/>
              <a:ext cx="1060219" cy="822284"/>
            </a:xfrm>
            <a:custGeom>
              <a:avLst/>
              <a:gdLst>
                <a:gd name="connsiteX0" fmla="*/ 93884 w 478594"/>
                <a:gd name="connsiteY0" fmla="*/ 542866 h 646268"/>
                <a:gd name="connsiteX1" fmla="*/ 70438 w 478594"/>
                <a:gd name="connsiteY1" fmla="*/ 495973 h 646268"/>
                <a:gd name="connsiteX2" fmla="*/ 99 w 478594"/>
                <a:gd name="connsiteY2" fmla="*/ 503789 h 646268"/>
                <a:gd name="connsiteX3" fmla="*/ 54807 w 478594"/>
                <a:gd name="connsiteY3" fmla="*/ 433450 h 646268"/>
                <a:gd name="connsiteX4" fmla="*/ 46991 w 478594"/>
                <a:gd name="connsiteY4" fmla="*/ 339666 h 646268"/>
                <a:gd name="connsiteX5" fmla="*/ 86068 w 478594"/>
                <a:gd name="connsiteY5" fmla="*/ 300589 h 646268"/>
                <a:gd name="connsiteX6" fmla="*/ 109515 w 478594"/>
                <a:gd name="connsiteY6" fmla="*/ 253696 h 646268"/>
                <a:gd name="connsiteX7" fmla="*/ 179853 w 478594"/>
                <a:gd name="connsiteY7" fmla="*/ 191173 h 646268"/>
                <a:gd name="connsiteX8" fmla="*/ 148591 w 478594"/>
                <a:gd name="connsiteY8" fmla="*/ 152096 h 646268"/>
                <a:gd name="connsiteX9" fmla="*/ 164222 w 478594"/>
                <a:gd name="connsiteY9" fmla="*/ 73942 h 646268"/>
                <a:gd name="connsiteX10" fmla="*/ 203299 w 478594"/>
                <a:gd name="connsiteY10" fmla="*/ 19235 h 646268"/>
                <a:gd name="connsiteX11" fmla="*/ 242376 w 478594"/>
                <a:gd name="connsiteY11" fmla="*/ 3604 h 646268"/>
                <a:gd name="connsiteX12" fmla="*/ 234561 w 478594"/>
                <a:gd name="connsiteY12" fmla="*/ 81758 h 646268"/>
                <a:gd name="connsiteX13" fmla="*/ 312715 w 478594"/>
                <a:gd name="connsiteY13" fmla="*/ 144281 h 646268"/>
                <a:gd name="connsiteX14" fmla="*/ 367422 w 478594"/>
                <a:gd name="connsiteY14" fmla="*/ 113019 h 646268"/>
                <a:gd name="connsiteX15" fmla="*/ 476838 w 478594"/>
                <a:gd name="connsiteY15" fmla="*/ 105204 h 646268"/>
                <a:gd name="connsiteX16" fmla="*/ 437761 w 478594"/>
                <a:gd name="connsiteY16" fmla="*/ 206804 h 646268"/>
                <a:gd name="connsiteX17" fmla="*/ 461207 w 478594"/>
                <a:gd name="connsiteY17" fmla="*/ 230250 h 646268"/>
                <a:gd name="connsiteX18" fmla="*/ 445576 w 478594"/>
                <a:gd name="connsiteY18" fmla="*/ 308404 h 646268"/>
                <a:gd name="connsiteX19" fmla="*/ 422130 w 478594"/>
                <a:gd name="connsiteY19" fmla="*/ 339666 h 646268"/>
                <a:gd name="connsiteX20" fmla="*/ 429945 w 478594"/>
                <a:gd name="connsiteY20" fmla="*/ 417819 h 646268"/>
                <a:gd name="connsiteX21" fmla="*/ 343976 w 478594"/>
                <a:gd name="connsiteY21" fmla="*/ 386558 h 646268"/>
                <a:gd name="connsiteX22" fmla="*/ 312715 w 478594"/>
                <a:gd name="connsiteY22" fmla="*/ 464712 h 646268"/>
                <a:gd name="connsiteX23" fmla="*/ 343976 w 478594"/>
                <a:gd name="connsiteY23" fmla="*/ 519419 h 646268"/>
                <a:gd name="connsiteX24" fmla="*/ 312715 w 478594"/>
                <a:gd name="connsiteY24" fmla="*/ 613204 h 646268"/>
                <a:gd name="connsiteX25" fmla="*/ 211115 w 478594"/>
                <a:gd name="connsiteY25" fmla="*/ 636650 h 646268"/>
                <a:gd name="connsiteX26" fmla="*/ 93884 w 478594"/>
                <a:gd name="connsiteY26" fmla="*/ 636650 h 646268"/>
                <a:gd name="connsiteX27" fmla="*/ 93884 w 478594"/>
                <a:gd name="connsiteY27" fmla="*/ 542866 h 6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8594" h="646268">
                  <a:moveTo>
                    <a:pt x="93884" y="542866"/>
                  </a:moveTo>
                  <a:cubicBezTo>
                    <a:pt x="89976" y="519420"/>
                    <a:pt x="86069" y="502486"/>
                    <a:pt x="70438" y="495973"/>
                  </a:cubicBezTo>
                  <a:cubicBezTo>
                    <a:pt x="54807" y="489460"/>
                    <a:pt x="2704" y="514209"/>
                    <a:pt x="99" y="503789"/>
                  </a:cubicBezTo>
                  <a:cubicBezTo>
                    <a:pt x="-2506" y="493369"/>
                    <a:pt x="46992" y="460804"/>
                    <a:pt x="54807" y="433450"/>
                  </a:cubicBezTo>
                  <a:cubicBezTo>
                    <a:pt x="62622" y="406096"/>
                    <a:pt x="41781" y="361809"/>
                    <a:pt x="46991" y="339666"/>
                  </a:cubicBezTo>
                  <a:cubicBezTo>
                    <a:pt x="52201" y="317523"/>
                    <a:pt x="75647" y="314917"/>
                    <a:pt x="86068" y="300589"/>
                  </a:cubicBezTo>
                  <a:cubicBezTo>
                    <a:pt x="96489" y="286261"/>
                    <a:pt x="93884" y="271932"/>
                    <a:pt x="109515" y="253696"/>
                  </a:cubicBezTo>
                  <a:cubicBezTo>
                    <a:pt x="125146" y="235460"/>
                    <a:pt x="173340" y="208106"/>
                    <a:pt x="179853" y="191173"/>
                  </a:cubicBezTo>
                  <a:cubicBezTo>
                    <a:pt x="186366" y="174240"/>
                    <a:pt x="151196" y="171634"/>
                    <a:pt x="148591" y="152096"/>
                  </a:cubicBezTo>
                  <a:cubicBezTo>
                    <a:pt x="145986" y="132558"/>
                    <a:pt x="155104" y="96085"/>
                    <a:pt x="164222" y="73942"/>
                  </a:cubicBezTo>
                  <a:cubicBezTo>
                    <a:pt x="173340" y="51799"/>
                    <a:pt x="190273" y="30958"/>
                    <a:pt x="203299" y="19235"/>
                  </a:cubicBezTo>
                  <a:cubicBezTo>
                    <a:pt x="216325" y="7512"/>
                    <a:pt x="237166" y="-6816"/>
                    <a:pt x="242376" y="3604"/>
                  </a:cubicBezTo>
                  <a:cubicBezTo>
                    <a:pt x="247586" y="14024"/>
                    <a:pt x="222838" y="58312"/>
                    <a:pt x="234561" y="81758"/>
                  </a:cubicBezTo>
                  <a:cubicBezTo>
                    <a:pt x="246284" y="105204"/>
                    <a:pt x="290572" y="139071"/>
                    <a:pt x="312715" y="144281"/>
                  </a:cubicBezTo>
                  <a:cubicBezTo>
                    <a:pt x="334858" y="149491"/>
                    <a:pt x="340068" y="119532"/>
                    <a:pt x="367422" y="113019"/>
                  </a:cubicBezTo>
                  <a:cubicBezTo>
                    <a:pt x="394776" y="106506"/>
                    <a:pt x="465115" y="89573"/>
                    <a:pt x="476838" y="105204"/>
                  </a:cubicBezTo>
                  <a:cubicBezTo>
                    <a:pt x="488561" y="120835"/>
                    <a:pt x="437761" y="206804"/>
                    <a:pt x="437761" y="206804"/>
                  </a:cubicBezTo>
                  <a:cubicBezTo>
                    <a:pt x="435156" y="227645"/>
                    <a:pt x="459905" y="213317"/>
                    <a:pt x="461207" y="230250"/>
                  </a:cubicBezTo>
                  <a:cubicBezTo>
                    <a:pt x="462509" y="247183"/>
                    <a:pt x="445576" y="308404"/>
                    <a:pt x="445576" y="308404"/>
                  </a:cubicBezTo>
                  <a:cubicBezTo>
                    <a:pt x="439063" y="326640"/>
                    <a:pt x="424735" y="321430"/>
                    <a:pt x="422130" y="339666"/>
                  </a:cubicBezTo>
                  <a:cubicBezTo>
                    <a:pt x="419525" y="357902"/>
                    <a:pt x="442971" y="410004"/>
                    <a:pt x="429945" y="417819"/>
                  </a:cubicBezTo>
                  <a:cubicBezTo>
                    <a:pt x="416919" y="425634"/>
                    <a:pt x="363514" y="378742"/>
                    <a:pt x="343976" y="386558"/>
                  </a:cubicBezTo>
                  <a:cubicBezTo>
                    <a:pt x="324438" y="394373"/>
                    <a:pt x="312715" y="442569"/>
                    <a:pt x="312715" y="464712"/>
                  </a:cubicBezTo>
                  <a:cubicBezTo>
                    <a:pt x="312715" y="486855"/>
                    <a:pt x="343976" y="494670"/>
                    <a:pt x="343976" y="519419"/>
                  </a:cubicBezTo>
                  <a:cubicBezTo>
                    <a:pt x="343976" y="544168"/>
                    <a:pt x="334859" y="593665"/>
                    <a:pt x="312715" y="613204"/>
                  </a:cubicBezTo>
                  <a:cubicBezTo>
                    <a:pt x="290571" y="632743"/>
                    <a:pt x="247587" y="632742"/>
                    <a:pt x="211115" y="636650"/>
                  </a:cubicBezTo>
                  <a:cubicBezTo>
                    <a:pt x="174643" y="640558"/>
                    <a:pt x="106910" y="656188"/>
                    <a:pt x="93884" y="636650"/>
                  </a:cubicBezTo>
                  <a:cubicBezTo>
                    <a:pt x="80858" y="617112"/>
                    <a:pt x="97792" y="566312"/>
                    <a:pt x="93884" y="54286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199850" y="6809480"/>
              <a:ext cx="1528688" cy="307777"/>
            </a:xfrm>
            <a:prstGeom prst="rect">
              <a:avLst/>
            </a:prstGeom>
            <a:solidFill>
              <a:srgbClr val="01588E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753683" y="6622665"/>
              <a:ext cx="286529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Новосибирская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142036" y="5936934"/>
              <a:ext cx="286529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Томская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351402" y="6186721"/>
              <a:ext cx="818569" cy="575659"/>
            </a:xfrm>
            <a:custGeom>
              <a:avLst/>
              <a:gdLst>
                <a:gd name="connsiteX0" fmla="*/ 422924 w 815054"/>
                <a:gd name="connsiteY0" fmla="*/ 500256 h 515469"/>
                <a:gd name="connsiteX1" fmla="*/ 148604 w 815054"/>
                <a:gd name="connsiteY1" fmla="*/ 356564 h 515469"/>
                <a:gd name="connsiteX2" fmla="*/ 4912 w 815054"/>
                <a:gd name="connsiteY2" fmla="*/ 304313 h 515469"/>
                <a:gd name="connsiteX3" fmla="*/ 44101 w 815054"/>
                <a:gd name="connsiteY3" fmla="*/ 121433 h 515469"/>
                <a:gd name="connsiteX4" fmla="*/ 148604 w 815054"/>
                <a:gd name="connsiteY4" fmla="*/ 3867 h 515469"/>
                <a:gd name="connsiteX5" fmla="*/ 501301 w 815054"/>
                <a:gd name="connsiteY5" fmla="*/ 43056 h 515469"/>
                <a:gd name="connsiteX6" fmla="*/ 697244 w 815054"/>
                <a:gd name="connsiteY6" fmla="*/ 186747 h 515469"/>
                <a:gd name="connsiteX7" fmla="*/ 814809 w 815054"/>
                <a:gd name="connsiteY7" fmla="*/ 252061 h 515469"/>
                <a:gd name="connsiteX8" fmla="*/ 723369 w 815054"/>
                <a:gd name="connsiteY8" fmla="*/ 421878 h 515469"/>
                <a:gd name="connsiteX9" fmla="*/ 566615 w 815054"/>
                <a:gd name="connsiteY9" fmla="*/ 421878 h 515469"/>
                <a:gd name="connsiteX10" fmla="*/ 344547 w 815054"/>
                <a:gd name="connsiteY10" fmla="*/ 513318 h 515469"/>
                <a:gd name="connsiteX11" fmla="*/ 200855 w 815054"/>
                <a:gd name="connsiteY11" fmla="*/ 317376 h 515469"/>
                <a:gd name="connsiteX12" fmla="*/ 57164 w 815054"/>
                <a:gd name="connsiteY12" fmla="*/ 147558 h 515469"/>
                <a:gd name="connsiteX13" fmla="*/ 57164 w 815054"/>
                <a:gd name="connsiteY13" fmla="*/ 304313 h 515469"/>
                <a:gd name="connsiteX14" fmla="*/ 226981 w 815054"/>
                <a:gd name="connsiteY14" fmla="*/ 461067 h 515469"/>
                <a:gd name="connsiteX15" fmla="*/ 422924 w 815054"/>
                <a:gd name="connsiteY15" fmla="*/ 500256 h 5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5054" h="515469">
                  <a:moveTo>
                    <a:pt x="422924" y="500256"/>
                  </a:moveTo>
                  <a:cubicBezTo>
                    <a:pt x="409861" y="482839"/>
                    <a:pt x="218273" y="389221"/>
                    <a:pt x="148604" y="356564"/>
                  </a:cubicBezTo>
                  <a:cubicBezTo>
                    <a:pt x="78935" y="323907"/>
                    <a:pt x="22329" y="343501"/>
                    <a:pt x="4912" y="304313"/>
                  </a:cubicBezTo>
                  <a:cubicBezTo>
                    <a:pt x="-12505" y="265125"/>
                    <a:pt x="20152" y="171507"/>
                    <a:pt x="44101" y="121433"/>
                  </a:cubicBezTo>
                  <a:cubicBezTo>
                    <a:pt x="68050" y="71359"/>
                    <a:pt x="72404" y="16930"/>
                    <a:pt x="148604" y="3867"/>
                  </a:cubicBezTo>
                  <a:cubicBezTo>
                    <a:pt x="224804" y="-9196"/>
                    <a:pt x="409861" y="12576"/>
                    <a:pt x="501301" y="43056"/>
                  </a:cubicBezTo>
                  <a:cubicBezTo>
                    <a:pt x="592741" y="73536"/>
                    <a:pt x="644993" y="151913"/>
                    <a:pt x="697244" y="186747"/>
                  </a:cubicBezTo>
                  <a:cubicBezTo>
                    <a:pt x="749495" y="221581"/>
                    <a:pt x="810455" y="212873"/>
                    <a:pt x="814809" y="252061"/>
                  </a:cubicBezTo>
                  <a:cubicBezTo>
                    <a:pt x="819163" y="291249"/>
                    <a:pt x="764735" y="393575"/>
                    <a:pt x="723369" y="421878"/>
                  </a:cubicBezTo>
                  <a:cubicBezTo>
                    <a:pt x="682003" y="450181"/>
                    <a:pt x="629752" y="406638"/>
                    <a:pt x="566615" y="421878"/>
                  </a:cubicBezTo>
                  <a:cubicBezTo>
                    <a:pt x="503478" y="437118"/>
                    <a:pt x="405507" y="530735"/>
                    <a:pt x="344547" y="513318"/>
                  </a:cubicBezTo>
                  <a:cubicBezTo>
                    <a:pt x="283587" y="495901"/>
                    <a:pt x="248752" y="378336"/>
                    <a:pt x="200855" y="317376"/>
                  </a:cubicBezTo>
                  <a:cubicBezTo>
                    <a:pt x="152958" y="256416"/>
                    <a:pt x="81112" y="149735"/>
                    <a:pt x="57164" y="147558"/>
                  </a:cubicBezTo>
                  <a:cubicBezTo>
                    <a:pt x="33215" y="145381"/>
                    <a:pt x="28861" y="252061"/>
                    <a:pt x="57164" y="304313"/>
                  </a:cubicBezTo>
                  <a:cubicBezTo>
                    <a:pt x="85467" y="356564"/>
                    <a:pt x="170375" y="430587"/>
                    <a:pt x="226981" y="461067"/>
                  </a:cubicBezTo>
                  <a:cubicBezTo>
                    <a:pt x="283587" y="491547"/>
                    <a:pt x="435987" y="517673"/>
                    <a:pt x="422924" y="50025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443471" y="5721957"/>
              <a:ext cx="336907" cy="179407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0898" y="6763865"/>
              <a:ext cx="208314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Ульяновская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422444" y="4900979"/>
              <a:ext cx="307327" cy="312855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610029" y="4790878"/>
              <a:ext cx="198195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Ярославская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8548605" y="5552142"/>
              <a:ext cx="1243278" cy="1937039"/>
            </a:xfrm>
            <a:custGeom>
              <a:avLst/>
              <a:gdLst>
                <a:gd name="connsiteX0" fmla="*/ 729245 w 1055938"/>
                <a:gd name="connsiteY0" fmla="*/ 162794 h 1899639"/>
                <a:gd name="connsiteX1" fmla="*/ 567199 w 1055938"/>
                <a:gd name="connsiteY1" fmla="*/ 139645 h 1899639"/>
                <a:gd name="connsiteX2" fmla="*/ 613498 w 1055938"/>
                <a:gd name="connsiteY2" fmla="*/ 47047 h 1899639"/>
                <a:gd name="connsiteX3" fmla="*/ 474602 w 1055938"/>
                <a:gd name="connsiteY3" fmla="*/ 748 h 1899639"/>
                <a:gd name="connsiteX4" fmla="*/ 416728 w 1055938"/>
                <a:gd name="connsiteY4" fmla="*/ 81771 h 1899639"/>
                <a:gd name="connsiteX5" fmla="*/ 266257 w 1055938"/>
                <a:gd name="connsiteY5" fmla="*/ 35472 h 1899639"/>
                <a:gd name="connsiteX6" fmla="*/ 277832 w 1055938"/>
                <a:gd name="connsiteY6" fmla="*/ 232242 h 1899639"/>
                <a:gd name="connsiteX7" fmla="*/ 312556 w 1055938"/>
                <a:gd name="connsiteY7" fmla="*/ 429012 h 1899639"/>
                <a:gd name="connsiteX8" fmla="*/ 231533 w 1055938"/>
                <a:gd name="connsiteY8" fmla="*/ 521609 h 1899639"/>
                <a:gd name="connsiteX9" fmla="*/ 138936 w 1055938"/>
                <a:gd name="connsiteY9" fmla="*/ 521609 h 1899639"/>
                <a:gd name="connsiteX10" fmla="*/ 46338 w 1055938"/>
                <a:gd name="connsiteY10" fmla="*/ 591057 h 1899639"/>
                <a:gd name="connsiteX11" fmla="*/ 34764 w 1055938"/>
                <a:gd name="connsiteY11" fmla="*/ 695229 h 1899639"/>
                <a:gd name="connsiteX12" fmla="*/ 92637 w 1055938"/>
                <a:gd name="connsiteY12" fmla="*/ 753103 h 1899639"/>
                <a:gd name="connsiteX13" fmla="*/ 40 w 1055938"/>
                <a:gd name="connsiteY13" fmla="*/ 834126 h 1899639"/>
                <a:gd name="connsiteX14" fmla="*/ 81062 w 1055938"/>
                <a:gd name="connsiteY14" fmla="*/ 915148 h 1899639"/>
                <a:gd name="connsiteX15" fmla="*/ 92637 w 1055938"/>
                <a:gd name="connsiteY15" fmla="*/ 996171 h 1899639"/>
                <a:gd name="connsiteX16" fmla="*/ 243108 w 1055938"/>
                <a:gd name="connsiteY16" fmla="*/ 973022 h 1899639"/>
                <a:gd name="connsiteX17" fmla="*/ 150510 w 1055938"/>
                <a:gd name="connsiteY17" fmla="*/ 1204516 h 1899639"/>
                <a:gd name="connsiteX18" fmla="*/ 266257 w 1055938"/>
                <a:gd name="connsiteY18" fmla="*/ 1250814 h 1899639"/>
                <a:gd name="connsiteX19" fmla="*/ 335705 w 1055938"/>
                <a:gd name="connsiteY19" fmla="*/ 1158217 h 1899639"/>
                <a:gd name="connsiteX20" fmla="*/ 416728 w 1055938"/>
                <a:gd name="connsiteY20" fmla="*/ 1111918 h 1899639"/>
                <a:gd name="connsiteX21" fmla="*/ 497751 w 1055938"/>
                <a:gd name="connsiteY21" fmla="*/ 1204516 h 1899639"/>
                <a:gd name="connsiteX22" fmla="*/ 405154 w 1055938"/>
                <a:gd name="connsiteY22" fmla="*/ 1331837 h 1899639"/>
                <a:gd name="connsiteX23" fmla="*/ 277832 w 1055938"/>
                <a:gd name="connsiteY23" fmla="*/ 1493883 h 1899639"/>
                <a:gd name="connsiteX24" fmla="*/ 358855 w 1055938"/>
                <a:gd name="connsiteY24" fmla="*/ 1598055 h 1899639"/>
                <a:gd name="connsiteX25" fmla="*/ 382004 w 1055938"/>
                <a:gd name="connsiteY25" fmla="*/ 1702227 h 1899639"/>
                <a:gd name="connsiteX26" fmla="*/ 451452 w 1055938"/>
                <a:gd name="connsiteY26" fmla="*/ 1829548 h 1899639"/>
                <a:gd name="connsiteX27" fmla="*/ 590348 w 1055938"/>
                <a:gd name="connsiteY27" fmla="*/ 1736951 h 1899639"/>
                <a:gd name="connsiteX28" fmla="*/ 648222 w 1055938"/>
                <a:gd name="connsiteY28" fmla="*/ 1679078 h 1899639"/>
                <a:gd name="connsiteX29" fmla="*/ 706095 w 1055938"/>
                <a:gd name="connsiteY29" fmla="*/ 1806399 h 1899639"/>
                <a:gd name="connsiteX30" fmla="*/ 717670 w 1055938"/>
                <a:gd name="connsiteY30" fmla="*/ 1898997 h 1899639"/>
                <a:gd name="connsiteX31" fmla="*/ 787118 w 1055938"/>
                <a:gd name="connsiteY31" fmla="*/ 1760100 h 1899639"/>
                <a:gd name="connsiteX32" fmla="*/ 891290 w 1055938"/>
                <a:gd name="connsiteY32" fmla="*/ 1760100 h 1899639"/>
                <a:gd name="connsiteX33" fmla="*/ 902865 w 1055938"/>
                <a:gd name="connsiteY33" fmla="*/ 1679078 h 1899639"/>
                <a:gd name="connsiteX34" fmla="*/ 960738 w 1055938"/>
                <a:gd name="connsiteY34" fmla="*/ 1644353 h 1899639"/>
                <a:gd name="connsiteX35" fmla="*/ 891290 w 1055938"/>
                <a:gd name="connsiteY35" fmla="*/ 1586480 h 1899639"/>
                <a:gd name="connsiteX36" fmla="*/ 972313 w 1055938"/>
                <a:gd name="connsiteY36" fmla="*/ 1517032 h 1899639"/>
                <a:gd name="connsiteX37" fmla="*/ 1030186 w 1055938"/>
                <a:gd name="connsiteY37" fmla="*/ 1621204 h 1899639"/>
                <a:gd name="connsiteX38" fmla="*/ 1053336 w 1055938"/>
                <a:gd name="connsiteY38" fmla="*/ 1412860 h 1899639"/>
                <a:gd name="connsiteX39" fmla="*/ 972313 w 1055938"/>
                <a:gd name="connsiteY39" fmla="*/ 1204516 h 1899639"/>
                <a:gd name="connsiteX40" fmla="*/ 833417 w 1055938"/>
                <a:gd name="connsiteY40" fmla="*/ 1019321 h 1899639"/>
                <a:gd name="connsiteX41" fmla="*/ 717670 w 1055938"/>
                <a:gd name="connsiteY41" fmla="*/ 915148 h 1899639"/>
                <a:gd name="connsiteX42" fmla="*/ 590348 w 1055938"/>
                <a:gd name="connsiteY42" fmla="*/ 1065619 h 1899639"/>
                <a:gd name="connsiteX43" fmla="*/ 544050 w 1055938"/>
                <a:gd name="connsiteY43" fmla="*/ 996171 h 1899639"/>
                <a:gd name="connsiteX44" fmla="*/ 405154 w 1055938"/>
                <a:gd name="connsiteY44" fmla="*/ 996171 h 1899639"/>
                <a:gd name="connsiteX45" fmla="*/ 439878 w 1055938"/>
                <a:gd name="connsiteY45" fmla="*/ 845700 h 1899639"/>
                <a:gd name="connsiteX46" fmla="*/ 486176 w 1055938"/>
                <a:gd name="connsiteY46" fmla="*/ 567908 h 1899639"/>
                <a:gd name="connsiteX47" fmla="*/ 509326 w 1055938"/>
                <a:gd name="connsiteY47" fmla="*/ 382713 h 1899639"/>
                <a:gd name="connsiteX48" fmla="*/ 613498 w 1055938"/>
                <a:gd name="connsiteY48" fmla="*/ 278541 h 1899639"/>
                <a:gd name="connsiteX49" fmla="*/ 729245 w 1055938"/>
                <a:gd name="connsiteY49" fmla="*/ 162794 h 18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55938" h="1899639">
                  <a:moveTo>
                    <a:pt x="729245" y="162794"/>
                  </a:moveTo>
                  <a:cubicBezTo>
                    <a:pt x="721528" y="139645"/>
                    <a:pt x="586490" y="158936"/>
                    <a:pt x="567199" y="139645"/>
                  </a:cubicBezTo>
                  <a:cubicBezTo>
                    <a:pt x="547908" y="120354"/>
                    <a:pt x="628931" y="70196"/>
                    <a:pt x="613498" y="47047"/>
                  </a:cubicBezTo>
                  <a:cubicBezTo>
                    <a:pt x="598065" y="23897"/>
                    <a:pt x="507397" y="-5039"/>
                    <a:pt x="474602" y="748"/>
                  </a:cubicBezTo>
                  <a:cubicBezTo>
                    <a:pt x="441807" y="6535"/>
                    <a:pt x="451452" y="75984"/>
                    <a:pt x="416728" y="81771"/>
                  </a:cubicBezTo>
                  <a:cubicBezTo>
                    <a:pt x="382004" y="87558"/>
                    <a:pt x="289406" y="10394"/>
                    <a:pt x="266257" y="35472"/>
                  </a:cubicBezTo>
                  <a:cubicBezTo>
                    <a:pt x="243108" y="60550"/>
                    <a:pt x="270115" y="166652"/>
                    <a:pt x="277832" y="232242"/>
                  </a:cubicBezTo>
                  <a:cubicBezTo>
                    <a:pt x="285549" y="297832"/>
                    <a:pt x="320272" y="380784"/>
                    <a:pt x="312556" y="429012"/>
                  </a:cubicBezTo>
                  <a:cubicBezTo>
                    <a:pt x="304840" y="477240"/>
                    <a:pt x="260470" y="506176"/>
                    <a:pt x="231533" y="521609"/>
                  </a:cubicBezTo>
                  <a:cubicBezTo>
                    <a:pt x="202596" y="537042"/>
                    <a:pt x="169802" y="510034"/>
                    <a:pt x="138936" y="521609"/>
                  </a:cubicBezTo>
                  <a:cubicBezTo>
                    <a:pt x="108070" y="533184"/>
                    <a:pt x="63700" y="562120"/>
                    <a:pt x="46338" y="591057"/>
                  </a:cubicBezTo>
                  <a:cubicBezTo>
                    <a:pt x="28976" y="619994"/>
                    <a:pt x="27047" y="668221"/>
                    <a:pt x="34764" y="695229"/>
                  </a:cubicBezTo>
                  <a:cubicBezTo>
                    <a:pt x="42480" y="722237"/>
                    <a:pt x="98424" y="729954"/>
                    <a:pt x="92637" y="753103"/>
                  </a:cubicBezTo>
                  <a:cubicBezTo>
                    <a:pt x="86850" y="776252"/>
                    <a:pt x="1969" y="807119"/>
                    <a:pt x="40" y="834126"/>
                  </a:cubicBezTo>
                  <a:cubicBezTo>
                    <a:pt x="-1889" y="861134"/>
                    <a:pt x="65629" y="888141"/>
                    <a:pt x="81062" y="915148"/>
                  </a:cubicBezTo>
                  <a:cubicBezTo>
                    <a:pt x="96495" y="942155"/>
                    <a:pt x="65629" y="986525"/>
                    <a:pt x="92637" y="996171"/>
                  </a:cubicBezTo>
                  <a:cubicBezTo>
                    <a:pt x="119645" y="1005817"/>
                    <a:pt x="233462" y="938298"/>
                    <a:pt x="243108" y="973022"/>
                  </a:cubicBezTo>
                  <a:cubicBezTo>
                    <a:pt x="252753" y="1007746"/>
                    <a:pt x="146652" y="1158217"/>
                    <a:pt x="150510" y="1204516"/>
                  </a:cubicBezTo>
                  <a:cubicBezTo>
                    <a:pt x="154368" y="1250815"/>
                    <a:pt x="235391" y="1258530"/>
                    <a:pt x="266257" y="1250814"/>
                  </a:cubicBezTo>
                  <a:cubicBezTo>
                    <a:pt x="297123" y="1243098"/>
                    <a:pt x="310627" y="1181366"/>
                    <a:pt x="335705" y="1158217"/>
                  </a:cubicBezTo>
                  <a:cubicBezTo>
                    <a:pt x="360783" y="1135068"/>
                    <a:pt x="389720" y="1104202"/>
                    <a:pt x="416728" y="1111918"/>
                  </a:cubicBezTo>
                  <a:cubicBezTo>
                    <a:pt x="443736" y="1119635"/>
                    <a:pt x="499680" y="1167863"/>
                    <a:pt x="497751" y="1204516"/>
                  </a:cubicBezTo>
                  <a:cubicBezTo>
                    <a:pt x="495822" y="1241169"/>
                    <a:pt x="441807" y="1283609"/>
                    <a:pt x="405154" y="1331837"/>
                  </a:cubicBezTo>
                  <a:cubicBezTo>
                    <a:pt x="368501" y="1380065"/>
                    <a:pt x="285548" y="1449513"/>
                    <a:pt x="277832" y="1493883"/>
                  </a:cubicBezTo>
                  <a:cubicBezTo>
                    <a:pt x="270115" y="1538253"/>
                    <a:pt x="341493" y="1563331"/>
                    <a:pt x="358855" y="1598055"/>
                  </a:cubicBezTo>
                  <a:cubicBezTo>
                    <a:pt x="376217" y="1632779"/>
                    <a:pt x="366571" y="1663645"/>
                    <a:pt x="382004" y="1702227"/>
                  </a:cubicBezTo>
                  <a:cubicBezTo>
                    <a:pt x="397437" y="1740809"/>
                    <a:pt x="416728" y="1823761"/>
                    <a:pt x="451452" y="1829548"/>
                  </a:cubicBezTo>
                  <a:cubicBezTo>
                    <a:pt x="486176" y="1835335"/>
                    <a:pt x="557553" y="1762029"/>
                    <a:pt x="590348" y="1736951"/>
                  </a:cubicBezTo>
                  <a:cubicBezTo>
                    <a:pt x="623143" y="1711873"/>
                    <a:pt x="628931" y="1667503"/>
                    <a:pt x="648222" y="1679078"/>
                  </a:cubicBezTo>
                  <a:cubicBezTo>
                    <a:pt x="667513" y="1690653"/>
                    <a:pt x="694520" y="1769746"/>
                    <a:pt x="706095" y="1806399"/>
                  </a:cubicBezTo>
                  <a:cubicBezTo>
                    <a:pt x="717670" y="1843052"/>
                    <a:pt x="704166" y="1906714"/>
                    <a:pt x="717670" y="1898997"/>
                  </a:cubicBezTo>
                  <a:cubicBezTo>
                    <a:pt x="731174" y="1891280"/>
                    <a:pt x="758181" y="1783249"/>
                    <a:pt x="787118" y="1760100"/>
                  </a:cubicBezTo>
                  <a:cubicBezTo>
                    <a:pt x="816055" y="1736951"/>
                    <a:pt x="871999" y="1773604"/>
                    <a:pt x="891290" y="1760100"/>
                  </a:cubicBezTo>
                  <a:cubicBezTo>
                    <a:pt x="910581" y="1746596"/>
                    <a:pt x="891290" y="1698369"/>
                    <a:pt x="902865" y="1679078"/>
                  </a:cubicBezTo>
                  <a:cubicBezTo>
                    <a:pt x="914440" y="1659787"/>
                    <a:pt x="962667" y="1659786"/>
                    <a:pt x="960738" y="1644353"/>
                  </a:cubicBezTo>
                  <a:cubicBezTo>
                    <a:pt x="958809" y="1628920"/>
                    <a:pt x="889361" y="1607700"/>
                    <a:pt x="891290" y="1586480"/>
                  </a:cubicBezTo>
                  <a:cubicBezTo>
                    <a:pt x="893219" y="1565260"/>
                    <a:pt x="949164" y="1511245"/>
                    <a:pt x="972313" y="1517032"/>
                  </a:cubicBezTo>
                  <a:cubicBezTo>
                    <a:pt x="995462" y="1522819"/>
                    <a:pt x="1016682" y="1638566"/>
                    <a:pt x="1030186" y="1621204"/>
                  </a:cubicBezTo>
                  <a:cubicBezTo>
                    <a:pt x="1043690" y="1603842"/>
                    <a:pt x="1062981" y="1482308"/>
                    <a:pt x="1053336" y="1412860"/>
                  </a:cubicBezTo>
                  <a:cubicBezTo>
                    <a:pt x="1043691" y="1343412"/>
                    <a:pt x="1008966" y="1270106"/>
                    <a:pt x="972313" y="1204516"/>
                  </a:cubicBezTo>
                  <a:cubicBezTo>
                    <a:pt x="935660" y="1138926"/>
                    <a:pt x="875857" y="1067549"/>
                    <a:pt x="833417" y="1019321"/>
                  </a:cubicBezTo>
                  <a:cubicBezTo>
                    <a:pt x="790977" y="971093"/>
                    <a:pt x="758181" y="907432"/>
                    <a:pt x="717670" y="915148"/>
                  </a:cubicBezTo>
                  <a:cubicBezTo>
                    <a:pt x="677159" y="922864"/>
                    <a:pt x="619285" y="1052115"/>
                    <a:pt x="590348" y="1065619"/>
                  </a:cubicBezTo>
                  <a:cubicBezTo>
                    <a:pt x="561411" y="1079123"/>
                    <a:pt x="574916" y="1007746"/>
                    <a:pt x="544050" y="996171"/>
                  </a:cubicBezTo>
                  <a:cubicBezTo>
                    <a:pt x="513184" y="984596"/>
                    <a:pt x="422516" y="1021249"/>
                    <a:pt x="405154" y="996171"/>
                  </a:cubicBezTo>
                  <a:cubicBezTo>
                    <a:pt x="387792" y="971093"/>
                    <a:pt x="426374" y="917077"/>
                    <a:pt x="439878" y="845700"/>
                  </a:cubicBezTo>
                  <a:cubicBezTo>
                    <a:pt x="453382" y="774323"/>
                    <a:pt x="474601" y="645073"/>
                    <a:pt x="486176" y="567908"/>
                  </a:cubicBezTo>
                  <a:cubicBezTo>
                    <a:pt x="497751" y="490744"/>
                    <a:pt x="488106" y="430941"/>
                    <a:pt x="509326" y="382713"/>
                  </a:cubicBezTo>
                  <a:cubicBezTo>
                    <a:pt x="530546" y="334485"/>
                    <a:pt x="578774" y="309407"/>
                    <a:pt x="613498" y="278541"/>
                  </a:cubicBezTo>
                  <a:cubicBezTo>
                    <a:pt x="648222" y="247675"/>
                    <a:pt x="736962" y="185943"/>
                    <a:pt x="729245" y="1627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464192" y="5613923"/>
              <a:ext cx="235209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Хабаровский край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2346030" y="6271876"/>
              <a:ext cx="336907" cy="179407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0899" y="7182053"/>
              <a:ext cx="212964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Кабардино-Балкарская Республика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4117141" y="5190763"/>
              <a:ext cx="336907" cy="179407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437893" y="5152256"/>
              <a:ext cx="1858137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Удмуртская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6738794" y="6924992"/>
              <a:ext cx="743027" cy="471747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428458" y="7516088"/>
              <a:ext cx="2865293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Алтайская область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3865366" y="5076946"/>
              <a:ext cx="307327" cy="312855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056682" y="5105027"/>
              <a:ext cx="101425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Марий Эл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5993570" y="6929897"/>
              <a:ext cx="227531" cy="350031"/>
            </a:xfrm>
            <a:custGeom>
              <a:avLst/>
              <a:gdLst>
                <a:gd name="connsiteX0" fmla="*/ 422924 w 815054"/>
                <a:gd name="connsiteY0" fmla="*/ 500256 h 515469"/>
                <a:gd name="connsiteX1" fmla="*/ 148604 w 815054"/>
                <a:gd name="connsiteY1" fmla="*/ 356564 h 515469"/>
                <a:gd name="connsiteX2" fmla="*/ 4912 w 815054"/>
                <a:gd name="connsiteY2" fmla="*/ 304313 h 515469"/>
                <a:gd name="connsiteX3" fmla="*/ 44101 w 815054"/>
                <a:gd name="connsiteY3" fmla="*/ 121433 h 515469"/>
                <a:gd name="connsiteX4" fmla="*/ 148604 w 815054"/>
                <a:gd name="connsiteY4" fmla="*/ 3867 h 515469"/>
                <a:gd name="connsiteX5" fmla="*/ 501301 w 815054"/>
                <a:gd name="connsiteY5" fmla="*/ 43056 h 515469"/>
                <a:gd name="connsiteX6" fmla="*/ 697244 w 815054"/>
                <a:gd name="connsiteY6" fmla="*/ 186747 h 515469"/>
                <a:gd name="connsiteX7" fmla="*/ 814809 w 815054"/>
                <a:gd name="connsiteY7" fmla="*/ 252061 h 515469"/>
                <a:gd name="connsiteX8" fmla="*/ 723369 w 815054"/>
                <a:gd name="connsiteY8" fmla="*/ 421878 h 515469"/>
                <a:gd name="connsiteX9" fmla="*/ 566615 w 815054"/>
                <a:gd name="connsiteY9" fmla="*/ 421878 h 515469"/>
                <a:gd name="connsiteX10" fmla="*/ 344547 w 815054"/>
                <a:gd name="connsiteY10" fmla="*/ 513318 h 515469"/>
                <a:gd name="connsiteX11" fmla="*/ 200855 w 815054"/>
                <a:gd name="connsiteY11" fmla="*/ 317376 h 515469"/>
                <a:gd name="connsiteX12" fmla="*/ 57164 w 815054"/>
                <a:gd name="connsiteY12" fmla="*/ 147558 h 515469"/>
                <a:gd name="connsiteX13" fmla="*/ 57164 w 815054"/>
                <a:gd name="connsiteY13" fmla="*/ 304313 h 515469"/>
                <a:gd name="connsiteX14" fmla="*/ 226981 w 815054"/>
                <a:gd name="connsiteY14" fmla="*/ 461067 h 515469"/>
                <a:gd name="connsiteX15" fmla="*/ 422924 w 815054"/>
                <a:gd name="connsiteY15" fmla="*/ 500256 h 5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5054" h="515469">
                  <a:moveTo>
                    <a:pt x="422924" y="500256"/>
                  </a:moveTo>
                  <a:cubicBezTo>
                    <a:pt x="409861" y="482839"/>
                    <a:pt x="218273" y="389221"/>
                    <a:pt x="148604" y="356564"/>
                  </a:cubicBezTo>
                  <a:cubicBezTo>
                    <a:pt x="78935" y="323907"/>
                    <a:pt x="22329" y="343501"/>
                    <a:pt x="4912" y="304313"/>
                  </a:cubicBezTo>
                  <a:cubicBezTo>
                    <a:pt x="-12505" y="265125"/>
                    <a:pt x="20152" y="171507"/>
                    <a:pt x="44101" y="121433"/>
                  </a:cubicBezTo>
                  <a:cubicBezTo>
                    <a:pt x="68050" y="71359"/>
                    <a:pt x="72404" y="16930"/>
                    <a:pt x="148604" y="3867"/>
                  </a:cubicBezTo>
                  <a:cubicBezTo>
                    <a:pt x="224804" y="-9196"/>
                    <a:pt x="409861" y="12576"/>
                    <a:pt x="501301" y="43056"/>
                  </a:cubicBezTo>
                  <a:cubicBezTo>
                    <a:pt x="592741" y="73536"/>
                    <a:pt x="644993" y="151913"/>
                    <a:pt x="697244" y="186747"/>
                  </a:cubicBezTo>
                  <a:cubicBezTo>
                    <a:pt x="749495" y="221581"/>
                    <a:pt x="810455" y="212873"/>
                    <a:pt x="814809" y="252061"/>
                  </a:cubicBezTo>
                  <a:cubicBezTo>
                    <a:pt x="819163" y="291249"/>
                    <a:pt x="764735" y="393575"/>
                    <a:pt x="723369" y="421878"/>
                  </a:cubicBezTo>
                  <a:cubicBezTo>
                    <a:pt x="682003" y="450181"/>
                    <a:pt x="629752" y="406638"/>
                    <a:pt x="566615" y="421878"/>
                  </a:cubicBezTo>
                  <a:cubicBezTo>
                    <a:pt x="503478" y="437118"/>
                    <a:pt x="405507" y="530735"/>
                    <a:pt x="344547" y="513318"/>
                  </a:cubicBezTo>
                  <a:cubicBezTo>
                    <a:pt x="283587" y="495901"/>
                    <a:pt x="248752" y="378336"/>
                    <a:pt x="200855" y="317376"/>
                  </a:cubicBezTo>
                  <a:cubicBezTo>
                    <a:pt x="152958" y="256416"/>
                    <a:pt x="81112" y="149735"/>
                    <a:pt x="57164" y="147558"/>
                  </a:cubicBezTo>
                  <a:cubicBezTo>
                    <a:pt x="33215" y="145381"/>
                    <a:pt x="28861" y="252061"/>
                    <a:pt x="57164" y="304313"/>
                  </a:cubicBezTo>
                  <a:cubicBezTo>
                    <a:pt x="85467" y="356564"/>
                    <a:pt x="170375" y="430587"/>
                    <a:pt x="226981" y="461067"/>
                  </a:cubicBezTo>
                  <a:cubicBezTo>
                    <a:pt x="283587" y="491547"/>
                    <a:pt x="435987" y="517673"/>
                    <a:pt x="422924" y="50025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832309" y="7153900"/>
              <a:ext cx="104681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Хакасия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3700846" y="5666556"/>
              <a:ext cx="336907" cy="179407"/>
            </a:xfrm>
            <a:custGeom>
              <a:avLst/>
              <a:gdLst>
                <a:gd name="connsiteX0" fmla="*/ 35191 w 242308"/>
                <a:gd name="connsiteY0" fmla="*/ 105294 h 298263"/>
                <a:gd name="connsiteX1" fmla="*/ 61071 w 242308"/>
                <a:gd name="connsiteY1" fmla="*/ 27656 h 298263"/>
                <a:gd name="connsiteX2" fmla="*/ 104203 w 242308"/>
                <a:gd name="connsiteY2" fmla="*/ 1777 h 298263"/>
                <a:gd name="connsiteX3" fmla="*/ 130082 w 242308"/>
                <a:gd name="connsiteY3" fmla="*/ 70788 h 298263"/>
                <a:gd name="connsiteX4" fmla="*/ 207720 w 242308"/>
                <a:gd name="connsiteY4" fmla="*/ 70788 h 298263"/>
                <a:gd name="connsiteX5" fmla="*/ 242225 w 242308"/>
                <a:gd name="connsiteY5" fmla="*/ 79414 h 298263"/>
                <a:gd name="connsiteX6" fmla="*/ 199093 w 242308"/>
                <a:gd name="connsiteY6" fmla="*/ 139799 h 298263"/>
                <a:gd name="connsiteX7" fmla="*/ 216346 w 242308"/>
                <a:gd name="connsiteY7" fmla="*/ 234690 h 298263"/>
                <a:gd name="connsiteX8" fmla="*/ 173214 w 242308"/>
                <a:gd name="connsiteY8" fmla="*/ 286448 h 298263"/>
                <a:gd name="connsiteX9" fmla="*/ 43818 w 242308"/>
                <a:gd name="connsiteY9" fmla="*/ 269196 h 298263"/>
                <a:gd name="connsiteX10" fmla="*/ 686 w 242308"/>
                <a:gd name="connsiteY10" fmla="*/ 295075 h 298263"/>
                <a:gd name="connsiteX11" fmla="*/ 17939 w 242308"/>
                <a:gd name="connsiteY11" fmla="*/ 182931 h 298263"/>
                <a:gd name="connsiteX12" fmla="*/ 35191 w 242308"/>
                <a:gd name="connsiteY12" fmla="*/ 105294 h 29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308" h="298263">
                  <a:moveTo>
                    <a:pt x="35191" y="105294"/>
                  </a:moveTo>
                  <a:cubicBezTo>
                    <a:pt x="42380" y="79415"/>
                    <a:pt x="49569" y="44909"/>
                    <a:pt x="61071" y="27656"/>
                  </a:cubicBezTo>
                  <a:cubicBezTo>
                    <a:pt x="72573" y="10403"/>
                    <a:pt x="92701" y="-5412"/>
                    <a:pt x="104203" y="1777"/>
                  </a:cubicBezTo>
                  <a:cubicBezTo>
                    <a:pt x="115705" y="8966"/>
                    <a:pt x="112829" y="59286"/>
                    <a:pt x="130082" y="70788"/>
                  </a:cubicBezTo>
                  <a:cubicBezTo>
                    <a:pt x="147335" y="82290"/>
                    <a:pt x="207720" y="70788"/>
                    <a:pt x="207720" y="70788"/>
                  </a:cubicBezTo>
                  <a:cubicBezTo>
                    <a:pt x="226411" y="72226"/>
                    <a:pt x="243663" y="67912"/>
                    <a:pt x="242225" y="79414"/>
                  </a:cubicBezTo>
                  <a:cubicBezTo>
                    <a:pt x="240787" y="90916"/>
                    <a:pt x="203406" y="113920"/>
                    <a:pt x="199093" y="139799"/>
                  </a:cubicBezTo>
                  <a:cubicBezTo>
                    <a:pt x="194780" y="165678"/>
                    <a:pt x="220659" y="210249"/>
                    <a:pt x="216346" y="234690"/>
                  </a:cubicBezTo>
                  <a:cubicBezTo>
                    <a:pt x="212033" y="259131"/>
                    <a:pt x="201969" y="280697"/>
                    <a:pt x="173214" y="286448"/>
                  </a:cubicBezTo>
                  <a:cubicBezTo>
                    <a:pt x="144459" y="292199"/>
                    <a:pt x="72572" y="267758"/>
                    <a:pt x="43818" y="269196"/>
                  </a:cubicBezTo>
                  <a:cubicBezTo>
                    <a:pt x="15064" y="270634"/>
                    <a:pt x="4999" y="309452"/>
                    <a:pt x="686" y="295075"/>
                  </a:cubicBezTo>
                  <a:cubicBezTo>
                    <a:pt x="-3627" y="280698"/>
                    <a:pt x="13626" y="218874"/>
                    <a:pt x="17939" y="182931"/>
                  </a:cubicBezTo>
                  <a:cubicBezTo>
                    <a:pt x="22252" y="146988"/>
                    <a:pt x="28002" y="131173"/>
                    <a:pt x="35191" y="10529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112375" y="5918362"/>
              <a:ext cx="93128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Чувашия</a:t>
              </a:r>
              <a:endParaRPr lang="ru-RU" sz="14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56739" y="2213734"/>
            <a:ext cx="309716" cy="279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056739" y="2570531"/>
            <a:ext cx="309716" cy="279096"/>
          </a:xfrm>
          <a:prstGeom prst="rect">
            <a:avLst/>
          </a:prstGeom>
          <a:solidFill>
            <a:srgbClr val="015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400875" y="2548963"/>
            <a:ext cx="272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внутрирегиональные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411917" y="2150132"/>
            <a:ext cx="231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7462" y="358220"/>
            <a:ext cx="99571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3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географического охвата </a:t>
            </a:r>
            <a:r>
              <a:rPr lang="ru-RU" sz="32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</a:p>
          <a:p>
            <a:endParaRPr lang="ru-RU" sz="2000" b="1" dirty="0" smtClean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" y="0"/>
            <a:ext cx="12204700" cy="157655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32" y="2720729"/>
            <a:ext cx="7757633" cy="1530841"/>
          </a:xfrm>
        </p:spPr>
        <p:txBody>
          <a:bodyPr/>
          <a:lstStyle/>
          <a:p>
            <a:r>
              <a:rPr lang="ru-RU" b="1" dirty="0" smtClean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b="1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45" y="0"/>
            <a:ext cx="3286235" cy="79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981" y="6717852"/>
            <a:ext cx="784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 2019</a:t>
            </a:r>
            <a:endParaRPr lang="ru-RU" sz="16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991" y="-22948"/>
            <a:ext cx="7966364" cy="1868196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8325" y="357864"/>
            <a:ext cx="784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50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«Томский техникум социальных технологий»</a:t>
            </a:r>
            <a:endParaRPr lang="en-US" sz="2400" b="1" spc="-150" dirty="0">
              <a:solidFill>
                <a:srgbClr val="015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15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профессиональная образовательная организация, обеспечивающая поддержку региональной системы инклюзивного профессионального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44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3471</TotalTime>
  <Words>777</Words>
  <Application>Microsoft Office PowerPoint</Application>
  <PresentationFormat>Произвольный</PresentationFormat>
  <Paragraphs>201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gfgfg dfdg</dc:creator>
  <cp:lastModifiedBy>Ломаев Виталий Николаевич</cp:lastModifiedBy>
  <cp:revision>296</cp:revision>
  <cp:lastPrinted>2019-04-12T10:02:48Z</cp:lastPrinted>
  <dcterms:created xsi:type="dcterms:W3CDTF">2018-10-18T17:12:16Z</dcterms:created>
  <dcterms:modified xsi:type="dcterms:W3CDTF">2019-04-17T02:25:50Z</dcterms:modified>
</cp:coreProperties>
</file>