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71" r:id="rId5"/>
    <p:sldId id="270" r:id="rId6"/>
    <p:sldId id="261" r:id="rId7"/>
    <p:sldId id="257" r:id="rId8"/>
    <p:sldId id="259" r:id="rId9"/>
    <p:sldId id="269" r:id="rId10"/>
    <p:sldId id="268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0"/>
  </p:normalViewPr>
  <p:slideViewPr>
    <p:cSldViewPr>
      <p:cViewPr varScale="1">
        <p:scale>
          <a:sx n="61" d="100"/>
          <a:sy n="61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18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трудоустроены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продолжили обучение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4656"/>
        <c:axId val="31176192"/>
      </c:barChart>
      <c:catAx>
        <c:axId val="3117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1176192"/>
        <c:crosses val="autoZero"/>
        <c:auto val="1"/>
        <c:lblAlgn val="ctr"/>
        <c:lblOffset val="100"/>
        <c:noMultiLvlLbl val="0"/>
      </c:catAx>
      <c:valAx>
        <c:axId val="3117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7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Интеллектуальные нарушения (ЗПР)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Интеллектуальные нарушения (VIIIвид)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Нарушение 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Нарушение слуха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Общие заболевания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03296"/>
        <c:axId val="34509184"/>
      </c:barChart>
      <c:catAx>
        <c:axId val="3450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09184"/>
        <c:crosses val="autoZero"/>
        <c:auto val="1"/>
        <c:lblAlgn val="ctr"/>
        <c:lblOffset val="100"/>
        <c:noMultiLvlLbl val="0"/>
      </c:catAx>
      <c:valAx>
        <c:axId val="3450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03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Работоспособность 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самооценки, %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15.5</c:v>
                </c:pt>
                <c:pt idx="1">
                  <c:v>77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B190F-DE30-4F65-B07E-BEB9F10C4C1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388284-47CD-4A56-8F5B-88876C63A791}">
      <dgm:prSet phldrT="[Текст]"/>
      <dgm:spPr/>
      <dgm:t>
        <a:bodyPr/>
        <a:lstStyle/>
        <a:p>
          <a:r>
            <a:rPr lang="ru-RU" dirty="0" smtClean="0"/>
            <a:t>2014 год</a:t>
          </a:r>
          <a:endParaRPr lang="ru-RU" dirty="0"/>
        </a:p>
      </dgm:t>
    </dgm:pt>
    <dgm:pt modelId="{67A36829-64AF-4493-BD5B-3F56770224F6}" type="parTrans" cxnId="{D1B219C3-FB72-4CC5-9188-C0AB762EC2BF}">
      <dgm:prSet/>
      <dgm:spPr/>
      <dgm:t>
        <a:bodyPr/>
        <a:lstStyle/>
        <a:p>
          <a:endParaRPr lang="ru-RU"/>
        </a:p>
      </dgm:t>
    </dgm:pt>
    <dgm:pt modelId="{318E3CEE-2771-451F-A66A-F5152A9DD1FB}" type="sibTrans" cxnId="{D1B219C3-FB72-4CC5-9188-C0AB762EC2BF}">
      <dgm:prSet/>
      <dgm:spPr/>
      <dgm:t>
        <a:bodyPr/>
        <a:lstStyle/>
        <a:p>
          <a:endParaRPr lang="ru-RU"/>
        </a:p>
      </dgm:t>
    </dgm:pt>
    <dgm:pt modelId="{6BBAB753-1BFB-4883-B786-C23A792FFFE7}">
      <dgm:prSet phldrT="[Текст]"/>
      <dgm:spPr/>
      <dgm:t>
        <a:bodyPr/>
        <a:lstStyle/>
        <a:p>
          <a:r>
            <a:rPr lang="ru-RU" dirty="0" smtClean="0"/>
            <a:t>решение об открытии экспериментальной группы для выпускников коррекционных общеобразовательных школ </a:t>
          </a:r>
          <a:r>
            <a:rPr lang="en-US" dirty="0" smtClean="0"/>
            <a:t>VIII</a:t>
          </a:r>
          <a:r>
            <a:rPr lang="ru-RU" dirty="0" smtClean="0"/>
            <a:t> вида по обучению инвалидов и лиц с ограниченными возможностями здоровья по профессии «Повар, кондитер» (приказ МОН РТ)</a:t>
          </a:r>
          <a:endParaRPr lang="ru-RU" dirty="0"/>
        </a:p>
      </dgm:t>
    </dgm:pt>
    <dgm:pt modelId="{F393B383-7400-44F1-B641-9FAC8BBD0BAC}" type="parTrans" cxnId="{61366924-F5C0-49BC-B4C1-BE96946B2215}">
      <dgm:prSet/>
      <dgm:spPr/>
      <dgm:t>
        <a:bodyPr/>
        <a:lstStyle/>
        <a:p>
          <a:endParaRPr lang="ru-RU"/>
        </a:p>
      </dgm:t>
    </dgm:pt>
    <dgm:pt modelId="{6E9DC96F-2D1C-4E63-80B7-706B435E3E4D}" type="sibTrans" cxnId="{61366924-F5C0-49BC-B4C1-BE96946B2215}">
      <dgm:prSet/>
      <dgm:spPr/>
      <dgm:t>
        <a:bodyPr/>
        <a:lstStyle/>
        <a:p>
          <a:endParaRPr lang="ru-RU"/>
        </a:p>
      </dgm:t>
    </dgm:pt>
    <dgm:pt modelId="{FC919727-9E00-4A74-93D2-5CB7F0E5200F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A806D48D-0639-4A91-80CD-4785A84A35F3}" type="parTrans" cxnId="{828D7018-81A4-4EE9-BA16-AFC8BE6CA373}">
      <dgm:prSet/>
      <dgm:spPr/>
      <dgm:t>
        <a:bodyPr/>
        <a:lstStyle/>
        <a:p>
          <a:endParaRPr lang="ru-RU"/>
        </a:p>
      </dgm:t>
    </dgm:pt>
    <dgm:pt modelId="{2583E568-4310-4299-A5FF-524C167F7D98}" type="sibTrans" cxnId="{828D7018-81A4-4EE9-BA16-AFC8BE6CA373}">
      <dgm:prSet/>
      <dgm:spPr/>
      <dgm:t>
        <a:bodyPr/>
        <a:lstStyle/>
        <a:p>
          <a:endParaRPr lang="ru-RU"/>
        </a:p>
      </dgm:t>
    </dgm:pt>
    <dgm:pt modelId="{E6FCB789-7EE8-4445-AD79-40137DF3A117}">
      <dgm:prSet phldrT="[Текст]"/>
      <dgm:spPr/>
      <dgm:t>
        <a:bodyPr/>
        <a:lstStyle/>
        <a:p>
          <a:r>
            <a:rPr lang="ru-RU" dirty="0" err="1" smtClean="0"/>
            <a:t>Грантополучатель</a:t>
          </a:r>
          <a:r>
            <a:rPr lang="ru-RU" dirty="0" smtClean="0"/>
            <a:t> ( 5711,9 </a:t>
          </a:r>
          <a:r>
            <a:rPr lang="ru-RU" dirty="0" err="1" smtClean="0"/>
            <a:t>тыс.руб</a:t>
          </a:r>
          <a:r>
            <a:rPr lang="ru-RU" dirty="0" smtClean="0"/>
            <a:t>.) по итогам участия в федеральном конкурсе на создание базовых профессиональных образовательных организаций для осуществления инклюзивного образования, в рамках которого ожидается поступление производственного оборудования для учебной мастерской «Столовая», специализированного программно-технического комплекса ученика с ОВЗ, </a:t>
          </a:r>
          <a:r>
            <a:rPr lang="ru-RU" dirty="0" err="1" smtClean="0"/>
            <a:t>учебно</a:t>
          </a:r>
          <a:r>
            <a:rPr lang="ru-RU" dirty="0" smtClean="0"/>
            <a:t> – методической литературы и программного обеспечения и материальное оснащение кабинета психологической разгрузки.</a:t>
          </a:r>
          <a:endParaRPr lang="ru-RU" dirty="0"/>
        </a:p>
      </dgm:t>
    </dgm:pt>
    <dgm:pt modelId="{1025933A-6233-4CAD-8D82-EAEE80078E0D}" type="parTrans" cxnId="{F9C3AB45-1FB2-414F-93AC-A6B79F658A1F}">
      <dgm:prSet/>
      <dgm:spPr/>
      <dgm:t>
        <a:bodyPr/>
        <a:lstStyle/>
        <a:p>
          <a:endParaRPr lang="ru-RU"/>
        </a:p>
      </dgm:t>
    </dgm:pt>
    <dgm:pt modelId="{8120A672-BBE1-4FEA-B77E-5677FAB3181E}" type="sibTrans" cxnId="{F9C3AB45-1FB2-414F-93AC-A6B79F658A1F}">
      <dgm:prSet/>
      <dgm:spPr/>
      <dgm:t>
        <a:bodyPr/>
        <a:lstStyle/>
        <a:p>
          <a:endParaRPr lang="ru-RU"/>
        </a:p>
      </dgm:t>
    </dgm:pt>
    <dgm:pt modelId="{F7BF5F0E-4CFC-4B0B-9B8A-7AC511CCBA60}" type="pres">
      <dgm:prSet presAssocID="{9F4B190F-DE30-4F65-B07E-BEB9F10C4C1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FCD344-1C34-4D12-AC96-F81C11816640}" type="pres">
      <dgm:prSet presAssocID="{F6388284-47CD-4A56-8F5B-88876C63A791}" presName="linNode" presStyleCnt="0"/>
      <dgm:spPr/>
    </dgm:pt>
    <dgm:pt modelId="{B38C1045-25F4-4FFE-BC9E-A5F8A90CC13F}" type="pres">
      <dgm:prSet presAssocID="{F6388284-47CD-4A56-8F5B-88876C63A79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C4846-592A-42C6-B52D-D39A57968A70}" type="pres">
      <dgm:prSet presAssocID="{F6388284-47CD-4A56-8F5B-88876C63A79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63164-24C2-443E-B4B0-24617FF8DE96}" type="pres">
      <dgm:prSet presAssocID="{318E3CEE-2771-451F-A66A-F5152A9DD1FB}" presName="spacing" presStyleCnt="0"/>
      <dgm:spPr/>
    </dgm:pt>
    <dgm:pt modelId="{5A8E0683-DD82-4FE4-9FF9-C80E1E174F96}" type="pres">
      <dgm:prSet presAssocID="{FC919727-9E00-4A74-93D2-5CB7F0E5200F}" presName="linNode" presStyleCnt="0"/>
      <dgm:spPr/>
    </dgm:pt>
    <dgm:pt modelId="{56C51D3D-C53F-4F80-8300-05979EE981F6}" type="pres">
      <dgm:prSet presAssocID="{FC919727-9E00-4A74-93D2-5CB7F0E5200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453F6-2269-405A-BFD3-B9FDC42C21C1}" type="pres">
      <dgm:prSet presAssocID="{FC919727-9E00-4A74-93D2-5CB7F0E5200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219C3-FB72-4CC5-9188-C0AB762EC2BF}" srcId="{9F4B190F-DE30-4F65-B07E-BEB9F10C4C18}" destId="{F6388284-47CD-4A56-8F5B-88876C63A791}" srcOrd="0" destOrd="0" parTransId="{67A36829-64AF-4493-BD5B-3F56770224F6}" sibTransId="{318E3CEE-2771-451F-A66A-F5152A9DD1FB}"/>
    <dgm:cxn modelId="{3C66C1E8-57E1-471B-AEEF-EDF765747E10}" type="presOf" srcId="{E6FCB789-7EE8-4445-AD79-40137DF3A117}" destId="{EEA453F6-2269-405A-BFD3-B9FDC42C21C1}" srcOrd="0" destOrd="0" presId="urn:microsoft.com/office/officeart/2005/8/layout/vList6"/>
    <dgm:cxn modelId="{D4942CAC-5EFC-4FD9-BA15-DE614454515C}" type="presOf" srcId="{9F4B190F-DE30-4F65-B07E-BEB9F10C4C18}" destId="{F7BF5F0E-4CFC-4B0B-9B8A-7AC511CCBA60}" srcOrd="0" destOrd="0" presId="urn:microsoft.com/office/officeart/2005/8/layout/vList6"/>
    <dgm:cxn modelId="{A4377694-8EDE-4D01-8C26-73AF9958D9A0}" type="presOf" srcId="{6BBAB753-1BFB-4883-B786-C23A792FFFE7}" destId="{CAEC4846-592A-42C6-B52D-D39A57968A70}" srcOrd="0" destOrd="0" presId="urn:microsoft.com/office/officeart/2005/8/layout/vList6"/>
    <dgm:cxn modelId="{61366924-F5C0-49BC-B4C1-BE96946B2215}" srcId="{F6388284-47CD-4A56-8F5B-88876C63A791}" destId="{6BBAB753-1BFB-4883-B786-C23A792FFFE7}" srcOrd="0" destOrd="0" parTransId="{F393B383-7400-44F1-B641-9FAC8BBD0BAC}" sibTransId="{6E9DC96F-2D1C-4E63-80B7-706B435E3E4D}"/>
    <dgm:cxn modelId="{47AE3ADE-9A9B-4129-ACFB-9CABB9A71166}" type="presOf" srcId="{F6388284-47CD-4A56-8F5B-88876C63A791}" destId="{B38C1045-25F4-4FFE-BC9E-A5F8A90CC13F}" srcOrd="0" destOrd="0" presId="urn:microsoft.com/office/officeart/2005/8/layout/vList6"/>
    <dgm:cxn modelId="{828D7018-81A4-4EE9-BA16-AFC8BE6CA373}" srcId="{9F4B190F-DE30-4F65-B07E-BEB9F10C4C18}" destId="{FC919727-9E00-4A74-93D2-5CB7F0E5200F}" srcOrd="1" destOrd="0" parTransId="{A806D48D-0639-4A91-80CD-4785A84A35F3}" sibTransId="{2583E568-4310-4299-A5FF-524C167F7D98}"/>
    <dgm:cxn modelId="{F9C3AB45-1FB2-414F-93AC-A6B79F658A1F}" srcId="{FC919727-9E00-4A74-93D2-5CB7F0E5200F}" destId="{E6FCB789-7EE8-4445-AD79-40137DF3A117}" srcOrd="0" destOrd="0" parTransId="{1025933A-6233-4CAD-8D82-EAEE80078E0D}" sibTransId="{8120A672-BBE1-4FEA-B77E-5677FAB3181E}"/>
    <dgm:cxn modelId="{832BEFFE-4A07-44BB-8E08-460C5B2DFD8E}" type="presOf" srcId="{FC919727-9E00-4A74-93D2-5CB7F0E5200F}" destId="{56C51D3D-C53F-4F80-8300-05979EE981F6}" srcOrd="0" destOrd="0" presId="urn:microsoft.com/office/officeart/2005/8/layout/vList6"/>
    <dgm:cxn modelId="{5E793E09-78C8-4978-BB4E-1CBE6F41C4C6}" type="presParOf" srcId="{F7BF5F0E-4CFC-4B0B-9B8A-7AC511CCBA60}" destId="{69FCD344-1C34-4D12-AC96-F81C11816640}" srcOrd="0" destOrd="0" presId="urn:microsoft.com/office/officeart/2005/8/layout/vList6"/>
    <dgm:cxn modelId="{844B56B5-8544-462B-A46F-561F28787B11}" type="presParOf" srcId="{69FCD344-1C34-4D12-AC96-F81C11816640}" destId="{B38C1045-25F4-4FFE-BC9E-A5F8A90CC13F}" srcOrd="0" destOrd="0" presId="urn:microsoft.com/office/officeart/2005/8/layout/vList6"/>
    <dgm:cxn modelId="{6EFB0FB2-62AE-4409-A65A-3FB70521EA69}" type="presParOf" srcId="{69FCD344-1C34-4D12-AC96-F81C11816640}" destId="{CAEC4846-592A-42C6-B52D-D39A57968A70}" srcOrd="1" destOrd="0" presId="urn:microsoft.com/office/officeart/2005/8/layout/vList6"/>
    <dgm:cxn modelId="{AE3DD7D1-9ABB-4A89-A4DC-E92D83EE5121}" type="presParOf" srcId="{F7BF5F0E-4CFC-4B0B-9B8A-7AC511CCBA60}" destId="{07F63164-24C2-443E-B4B0-24617FF8DE96}" srcOrd="1" destOrd="0" presId="urn:microsoft.com/office/officeart/2005/8/layout/vList6"/>
    <dgm:cxn modelId="{1723B7E3-206F-4C7D-85AB-E6F7F6BBA6C5}" type="presParOf" srcId="{F7BF5F0E-4CFC-4B0B-9B8A-7AC511CCBA60}" destId="{5A8E0683-DD82-4FE4-9FF9-C80E1E174F96}" srcOrd="2" destOrd="0" presId="urn:microsoft.com/office/officeart/2005/8/layout/vList6"/>
    <dgm:cxn modelId="{17B03F91-7E75-41DF-B4AC-5C4ED648DB8E}" type="presParOf" srcId="{5A8E0683-DD82-4FE4-9FF9-C80E1E174F96}" destId="{56C51D3D-C53F-4F80-8300-05979EE981F6}" srcOrd="0" destOrd="0" presId="urn:microsoft.com/office/officeart/2005/8/layout/vList6"/>
    <dgm:cxn modelId="{CCA11CE1-E2AE-4224-8C16-70F2D4408E28}" type="presParOf" srcId="{5A8E0683-DD82-4FE4-9FF9-C80E1E174F96}" destId="{EEA453F6-2269-405A-BFD3-B9FDC42C21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7499A-71F9-469A-9769-EE12BD50AF7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660BB-70E5-43A7-AF0F-0381F055DDC5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800" b="1" dirty="0" smtClean="0"/>
            <a:t>Задачи</a:t>
          </a:r>
          <a:endParaRPr lang="ru-RU" sz="1800" b="1" dirty="0"/>
        </a:p>
      </dgm:t>
    </dgm:pt>
    <dgm:pt modelId="{67A1B3A3-34CF-48E8-A47A-445469FA4FE5}" type="parTrans" cxnId="{0274DB4F-1FBB-4C61-A047-15B0D79E7AA8}">
      <dgm:prSet/>
      <dgm:spPr/>
      <dgm:t>
        <a:bodyPr/>
        <a:lstStyle/>
        <a:p>
          <a:endParaRPr lang="ru-RU"/>
        </a:p>
      </dgm:t>
    </dgm:pt>
    <dgm:pt modelId="{27A26C05-23A5-4A28-820E-75DC715D2540}" type="sibTrans" cxnId="{0274DB4F-1FBB-4C61-A047-15B0D79E7AA8}">
      <dgm:prSet/>
      <dgm:spPr/>
      <dgm:t>
        <a:bodyPr/>
        <a:lstStyle/>
        <a:p>
          <a:endParaRPr lang="ru-RU"/>
        </a:p>
      </dgm:t>
    </dgm:pt>
    <dgm:pt modelId="{DE1242BA-F98F-46F0-B2F2-F2FC181DD121}">
      <dgm:prSet phldrT="[Текст]"/>
      <dgm:spPr/>
      <dgm:t>
        <a:bodyPr/>
        <a:lstStyle/>
        <a:p>
          <a:r>
            <a:rPr lang="ru-RU" dirty="0" smtClean="0"/>
            <a:t>разработка индивидуальных программ сопровождения образовательного процесса для обучающихся с ограниченными возможностями здоровья и инвалидностью;</a:t>
          </a:r>
          <a:endParaRPr lang="ru-RU" dirty="0"/>
        </a:p>
      </dgm:t>
    </dgm:pt>
    <dgm:pt modelId="{2DCCC687-9CCA-4638-B50B-40D333213235}" type="parTrans" cxnId="{D70D088C-72C2-40BF-9FEE-3921C65FBFCC}">
      <dgm:prSet/>
      <dgm:spPr/>
      <dgm:t>
        <a:bodyPr/>
        <a:lstStyle/>
        <a:p>
          <a:endParaRPr lang="ru-RU"/>
        </a:p>
      </dgm:t>
    </dgm:pt>
    <dgm:pt modelId="{364CCE51-643B-4376-9667-A3DD20B34314}" type="sibTrans" cxnId="{D70D088C-72C2-40BF-9FEE-3921C65FBFCC}">
      <dgm:prSet/>
      <dgm:spPr/>
      <dgm:t>
        <a:bodyPr/>
        <a:lstStyle/>
        <a:p>
          <a:endParaRPr lang="ru-RU"/>
        </a:p>
      </dgm:t>
    </dgm:pt>
    <dgm:pt modelId="{16047D0E-268B-48AC-A6AF-F63B3664E6DF}">
      <dgm:prSet phldrT="[Текст]"/>
      <dgm:spPr/>
      <dgm:t>
        <a:bodyPr/>
        <a:lstStyle/>
        <a:p>
          <a:r>
            <a:rPr lang="ru-RU" dirty="0" smtClean="0"/>
            <a:t>обеспечение лиц с ОВЗ и инвалидностью печатными и (или) электронными образовательными ресурсами в формах, адаптированных к ограничениям их здоровья;</a:t>
          </a:r>
          <a:endParaRPr lang="ru-RU" dirty="0"/>
        </a:p>
      </dgm:t>
    </dgm:pt>
    <dgm:pt modelId="{D1A8B892-2D5A-441F-96EA-D07DE5C35B13}" type="parTrans" cxnId="{4B0BC4EE-539B-47AB-AD56-4EFECCC84B14}">
      <dgm:prSet/>
      <dgm:spPr/>
      <dgm:t>
        <a:bodyPr/>
        <a:lstStyle/>
        <a:p>
          <a:endParaRPr lang="ru-RU"/>
        </a:p>
      </dgm:t>
    </dgm:pt>
    <dgm:pt modelId="{BAC5917B-321F-4CE0-B12C-12A96784D1D4}" type="sibTrans" cxnId="{4B0BC4EE-539B-47AB-AD56-4EFECCC84B14}">
      <dgm:prSet/>
      <dgm:spPr/>
      <dgm:t>
        <a:bodyPr/>
        <a:lstStyle/>
        <a:p>
          <a:endParaRPr lang="ru-RU"/>
        </a:p>
      </dgm:t>
    </dgm:pt>
    <dgm:pt modelId="{2B4469D0-6BB8-4E5B-BEDD-44E694C70F87}">
      <dgm:prSet phldrT="[Текст]"/>
      <dgm:spPr/>
      <dgm:t>
        <a:bodyPr/>
        <a:lstStyle/>
        <a:p>
          <a:r>
            <a:rPr lang="ru-RU" dirty="0" smtClean="0"/>
            <a:t>создание условий для социально-психологической и профессиональной адаптации обучающихся с ограниченными возможностями здоровья и инвалидностью;</a:t>
          </a:r>
          <a:endParaRPr lang="ru-RU" dirty="0"/>
        </a:p>
      </dgm:t>
    </dgm:pt>
    <dgm:pt modelId="{15653E91-3BBF-45B6-B778-6FFAE0349E60}" type="parTrans" cxnId="{F3D94BB1-CE74-4FDD-BF9C-836A6D514684}">
      <dgm:prSet/>
      <dgm:spPr/>
      <dgm:t>
        <a:bodyPr/>
        <a:lstStyle/>
        <a:p>
          <a:endParaRPr lang="ru-RU"/>
        </a:p>
      </dgm:t>
    </dgm:pt>
    <dgm:pt modelId="{9C959E3B-05EE-4326-9891-135269A9B5D7}" type="sibTrans" cxnId="{F3D94BB1-CE74-4FDD-BF9C-836A6D514684}">
      <dgm:prSet/>
      <dgm:spPr/>
      <dgm:t>
        <a:bodyPr/>
        <a:lstStyle/>
        <a:p>
          <a:endParaRPr lang="ru-RU"/>
        </a:p>
      </dgm:t>
    </dgm:pt>
    <dgm:pt modelId="{7C4E7FD2-0388-49EB-A97B-164F8414D404}">
      <dgm:prSet phldrT="[Текст]"/>
      <dgm:spPr/>
      <dgm:t>
        <a:bodyPr/>
        <a:lstStyle/>
        <a:p>
          <a:r>
            <a:rPr lang="ru-RU" dirty="0" smtClean="0"/>
            <a:t>комплексное сопровождение образовательного процесса: психологическое, социальное, правовое, медицинское;</a:t>
          </a:r>
          <a:endParaRPr lang="ru-RU" dirty="0"/>
        </a:p>
      </dgm:t>
    </dgm:pt>
    <dgm:pt modelId="{392D475E-1322-49B6-8F17-DFBB2397008F}" type="parTrans" cxnId="{9E336DF9-41EE-498A-AE56-F567BBFDB6A9}">
      <dgm:prSet/>
      <dgm:spPr/>
      <dgm:t>
        <a:bodyPr/>
        <a:lstStyle/>
        <a:p>
          <a:endParaRPr lang="ru-RU"/>
        </a:p>
      </dgm:t>
    </dgm:pt>
    <dgm:pt modelId="{0D96D8E7-0363-4330-8E89-B70BE0596FB3}" type="sibTrans" cxnId="{9E336DF9-41EE-498A-AE56-F567BBFDB6A9}">
      <dgm:prSet/>
      <dgm:spPr/>
      <dgm:t>
        <a:bodyPr/>
        <a:lstStyle/>
        <a:p>
          <a:endParaRPr lang="ru-RU"/>
        </a:p>
      </dgm:t>
    </dgm:pt>
    <dgm:pt modelId="{CAA0CF8E-0C19-43E7-BB33-D47FB452B2F0}" type="pres">
      <dgm:prSet presAssocID="{0797499A-71F9-469A-9769-EE12BD50AF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E12FC1-7AAA-4C3B-8DB4-73F6A2707096}" type="pres">
      <dgm:prSet presAssocID="{1BA660BB-70E5-43A7-AF0F-0381F055DD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50AA-7581-43CE-87A8-303846F76D84}" type="pres">
      <dgm:prSet presAssocID="{1BA660BB-70E5-43A7-AF0F-0381F055DDC5}" presName="spNode" presStyleCnt="0"/>
      <dgm:spPr/>
    </dgm:pt>
    <dgm:pt modelId="{DDBD76CE-CB2C-48E7-A452-33C6830B5544}" type="pres">
      <dgm:prSet presAssocID="{27A26C05-23A5-4A28-820E-75DC715D254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9B3CFF9-2357-4D2C-9296-7625E882010A}" type="pres">
      <dgm:prSet presAssocID="{DE1242BA-F98F-46F0-B2F2-F2FC181DD121}" presName="node" presStyleLbl="node1" presStyleIdx="1" presStyleCnt="5" custScaleX="15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C4490-0A64-432B-B4B7-903027CCCAA4}" type="pres">
      <dgm:prSet presAssocID="{DE1242BA-F98F-46F0-B2F2-F2FC181DD121}" presName="spNode" presStyleCnt="0"/>
      <dgm:spPr/>
    </dgm:pt>
    <dgm:pt modelId="{D02A4A5A-A101-4D67-A246-3B20DC3DBC93}" type="pres">
      <dgm:prSet presAssocID="{364CCE51-643B-4376-9667-A3DD20B3431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E24A693-F0B2-406F-AD81-D9EB638DC587}" type="pres">
      <dgm:prSet presAssocID="{16047D0E-268B-48AC-A6AF-F63B3664E6DF}" presName="node" presStyleLbl="node1" presStyleIdx="2" presStyleCnt="5" custScaleX="121361" custRadScaleRad="95659" custRadScaleInc="-31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2BFE9-6DD6-4628-B72C-554B610DDD76}" type="pres">
      <dgm:prSet presAssocID="{16047D0E-268B-48AC-A6AF-F63B3664E6DF}" presName="spNode" presStyleCnt="0"/>
      <dgm:spPr/>
    </dgm:pt>
    <dgm:pt modelId="{21EFE633-8B4D-4CCB-8FBB-DC75DFF6A226}" type="pres">
      <dgm:prSet presAssocID="{BAC5917B-321F-4CE0-B12C-12A96784D1D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3BB9DD9-B091-41BF-9914-79FC6629B659}" type="pres">
      <dgm:prSet presAssocID="{2B4469D0-6BB8-4E5B-BEDD-44E694C70F87}" presName="node" presStyleLbl="node1" presStyleIdx="3" presStyleCnt="5" custScaleX="112019" custRadScaleRad="99150" custRadScaleInc="49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5660C-5240-40C0-BA1F-CD2AD44416B8}" type="pres">
      <dgm:prSet presAssocID="{2B4469D0-6BB8-4E5B-BEDD-44E694C70F87}" presName="spNode" presStyleCnt="0"/>
      <dgm:spPr/>
    </dgm:pt>
    <dgm:pt modelId="{0E7661D5-33D1-4B28-884E-79CC41937E8F}" type="pres">
      <dgm:prSet presAssocID="{9C959E3B-05EE-4326-9891-135269A9B5D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BF28379-40FB-4627-83D7-3A2330D9B0F4}" type="pres">
      <dgm:prSet presAssocID="{7C4E7FD2-0388-49EB-A97B-164F8414D404}" presName="node" presStyleLbl="node1" presStyleIdx="4" presStyleCnt="5" custScaleX="168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6973C-B59D-45D9-8BD2-B2E667B8CBB6}" type="pres">
      <dgm:prSet presAssocID="{7C4E7FD2-0388-49EB-A97B-164F8414D404}" presName="spNode" presStyleCnt="0"/>
      <dgm:spPr/>
    </dgm:pt>
    <dgm:pt modelId="{8223095A-734A-48A0-B714-B6F311B52E5E}" type="pres">
      <dgm:prSet presAssocID="{0D96D8E7-0363-4330-8E89-B70BE0596FB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1665D21-9265-482C-B795-FBDC83D7B329}" type="presOf" srcId="{16047D0E-268B-48AC-A6AF-F63B3664E6DF}" destId="{9E24A693-F0B2-406F-AD81-D9EB638DC587}" srcOrd="0" destOrd="0" presId="urn:microsoft.com/office/officeart/2005/8/layout/cycle6"/>
    <dgm:cxn modelId="{0274DB4F-1FBB-4C61-A047-15B0D79E7AA8}" srcId="{0797499A-71F9-469A-9769-EE12BD50AF7C}" destId="{1BA660BB-70E5-43A7-AF0F-0381F055DDC5}" srcOrd="0" destOrd="0" parTransId="{67A1B3A3-34CF-48E8-A47A-445469FA4FE5}" sibTransId="{27A26C05-23A5-4A28-820E-75DC715D2540}"/>
    <dgm:cxn modelId="{9E336DF9-41EE-498A-AE56-F567BBFDB6A9}" srcId="{0797499A-71F9-469A-9769-EE12BD50AF7C}" destId="{7C4E7FD2-0388-49EB-A97B-164F8414D404}" srcOrd="4" destOrd="0" parTransId="{392D475E-1322-49B6-8F17-DFBB2397008F}" sibTransId="{0D96D8E7-0363-4330-8E89-B70BE0596FB3}"/>
    <dgm:cxn modelId="{D70D088C-72C2-40BF-9FEE-3921C65FBFCC}" srcId="{0797499A-71F9-469A-9769-EE12BD50AF7C}" destId="{DE1242BA-F98F-46F0-B2F2-F2FC181DD121}" srcOrd="1" destOrd="0" parTransId="{2DCCC687-9CCA-4638-B50B-40D333213235}" sibTransId="{364CCE51-643B-4376-9667-A3DD20B34314}"/>
    <dgm:cxn modelId="{BA09BC48-C76B-4086-B9D7-8959E0D6B6D0}" type="presOf" srcId="{27A26C05-23A5-4A28-820E-75DC715D2540}" destId="{DDBD76CE-CB2C-48E7-A452-33C6830B5544}" srcOrd="0" destOrd="0" presId="urn:microsoft.com/office/officeart/2005/8/layout/cycle6"/>
    <dgm:cxn modelId="{93619F30-664F-4639-8E31-DF052D296126}" type="presOf" srcId="{0797499A-71F9-469A-9769-EE12BD50AF7C}" destId="{CAA0CF8E-0C19-43E7-BB33-D47FB452B2F0}" srcOrd="0" destOrd="0" presId="urn:microsoft.com/office/officeart/2005/8/layout/cycle6"/>
    <dgm:cxn modelId="{7532F7AD-5CDB-4EEC-B685-88BE9550CF15}" type="presOf" srcId="{2B4469D0-6BB8-4E5B-BEDD-44E694C70F87}" destId="{43BB9DD9-B091-41BF-9914-79FC6629B659}" srcOrd="0" destOrd="0" presId="urn:microsoft.com/office/officeart/2005/8/layout/cycle6"/>
    <dgm:cxn modelId="{4B0BC4EE-539B-47AB-AD56-4EFECCC84B14}" srcId="{0797499A-71F9-469A-9769-EE12BD50AF7C}" destId="{16047D0E-268B-48AC-A6AF-F63B3664E6DF}" srcOrd="2" destOrd="0" parTransId="{D1A8B892-2D5A-441F-96EA-D07DE5C35B13}" sibTransId="{BAC5917B-321F-4CE0-B12C-12A96784D1D4}"/>
    <dgm:cxn modelId="{F3D94BB1-CE74-4FDD-BF9C-836A6D514684}" srcId="{0797499A-71F9-469A-9769-EE12BD50AF7C}" destId="{2B4469D0-6BB8-4E5B-BEDD-44E694C70F87}" srcOrd="3" destOrd="0" parTransId="{15653E91-3BBF-45B6-B778-6FFAE0349E60}" sibTransId="{9C959E3B-05EE-4326-9891-135269A9B5D7}"/>
    <dgm:cxn modelId="{D6180A4C-3A5B-433A-AE1E-16104F786B8F}" type="presOf" srcId="{DE1242BA-F98F-46F0-B2F2-F2FC181DD121}" destId="{89B3CFF9-2357-4D2C-9296-7625E882010A}" srcOrd="0" destOrd="0" presId="urn:microsoft.com/office/officeart/2005/8/layout/cycle6"/>
    <dgm:cxn modelId="{DE42715C-DEEC-45FA-9797-572CF3351282}" type="presOf" srcId="{BAC5917B-321F-4CE0-B12C-12A96784D1D4}" destId="{21EFE633-8B4D-4CCB-8FBB-DC75DFF6A226}" srcOrd="0" destOrd="0" presId="urn:microsoft.com/office/officeart/2005/8/layout/cycle6"/>
    <dgm:cxn modelId="{4516EA92-B6C3-4E40-B1AE-4F026353512E}" type="presOf" srcId="{9C959E3B-05EE-4326-9891-135269A9B5D7}" destId="{0E7661D5-33D1-4B28-884E-79CC41937E8F}" srcOrd="0" destOrd="0" presId="urn:microsoft.com/office/officeart/2005/8/layout/cycle6"/>
    <dgm:cxn modelId="{D86D91F0-D7CA-4415-A874-C43205776A5E}" type="presOf" srcId="{1BA660BB-70E5-43A7-AF0F-0381F055DDC5}" destId="{6BE12FC1-7AAA-4C3B-8DB4-73F6A2707096}" srcOrd="0" destOrd="0" presId="urn:microsoft.com/office/officeart/2005/8/layout/cycle6"/>
    <dgm:cxn modelId="{101D5A62-E204-4112-8EDE-4E61721C71CF}" type="presOf" srcId="{7C4E7FD2-0388-49EB-A97B-164F8414D404}" destId="{8BF28379-40FB-4627-83D7-3A2330D9B0F4}" srcOrd="0" destOrd="0" presId="urn:microsoft.com/office/officeart/2005/8/layout/cycle6"/>
    <dgm:cxn modelId="{E1AF59C7-97AE-4C3A-AD89-7C6BDE9BB792}" type="presOf" srcId="{364CCE51-643B-4376-9667-A3DD20B34314}" destId="{D02A4A5A-A101-4D67-A246-3B20DC3DBC93}" srcOrd="0" destOrd="0" presId="urn:microsoft.com/office/officeart/2005/8/layout/cycle6"/>
    <dgm:cxn modelId="{E97527B7-008A-4450-9E30-583C8479B1BC}" type="presOf" srcId="{0D96D8E7-0363-4330-8E89-B70BE0596FB3}" destId="{8223095A-734A-48A0-B714-B6F311B52E5E}" srcOrd="0" destOrd="0" presId="urn:microsoft.com/office/officeart/2005/8/layout/cycle6"/>
    <dgm:cxn modelId="{AFDF243C-20BE-4A5F-9EC7-8A471FF20906}" type="presParOf" srcId="{CAA0CF8E-0C19-43E7-BB33-D47FB452B2F0}" destId="{6BE12FC1-7AAA-4C3B-8DB4-73F6A2707096}" srcOrd="0" destOrd="0" presId="urn:microsoft.com/office/officeart/2005/8/layout/cycle6"/>
    <dgm:cxn modelId="{1DCAC865-1335-4F36-AF3E-E693BE3006A3}" type="presParOf" srcId="{CAA0CF8E-0C19-43E7-BB33-D47FB452B2F0}" destId="{647450AA-7581-43CE-87A8-303846F76D84}" srcOrd="1" destOrd="0" presId="urn:microsoft.com/office/officeart/2005/8/layout/cycle6"/>
    <dgm:cxn modelId="{28A12FAC-B67E-42D1-8E29-35ECC1AAD994}" type="presParOf" srcId="{CAA0CF8E-0C19-43E7-BB33-D47FB452B2F0}" destId="{DDBD76CE-CB2C-48E7-A452-33C6830B5544}" srcOrd="2" destOrd="0" presId="urn:microsoft.com/office/officeart/2005/8/layout/cycle6"/>
    <dgm:cxn modelId="{1098529F-A940-4579-B609-CB2A14CBB4C4}" type="presParOf" srcId="{CAA0CF8E-0C19-43E7-BB33-D47FB452B2F0}" destId="{89B3CFF9-2357-4D2C-9296-7625E882010A}" srcOrd="3" destOrd="0" presId="urn:microsoft.com/office/officeart/2005/8/layout/cycle6"/>
    <dgm:cxn modelId="{4F1F2AAD-BF2D-4990-995E-EFD2C9777283}" type="presParOf" srcId="{CAA0CF8E-0C19-43E7-BB33-D47FB452B2F0}" destId="{C23C4490-0A64-432B-B4B7-903027CCCAA4}" srcOrd="4" destOrd="0" presId="urn:microsoft.com/office/officeart/2005/8/layout/cycle6"/>
    <dgm:cxn modelId="{55991053-B545-4FBF-A933-16B72181BA78}" type="presParOf" srcId="{CAA0CF8E-0C19-43E7-BB33-D47FB452B2F0}" destId="{D02A4A5A-A101-4D67-A246-3B20DC3DBC93}" srcOrd="5" destOrd="0" presId="urn:microsoft.com/office/officeart/2005/8/layout/cycle6"/>
    <dgm:cxn modelId="{8208A746-5D47-42D8-923C-F29EE27F312B}" type="presParOf" srcId="{CAA0CF8E-0C19-43E7-BB33-D47FB452B2F0}" destId="{9E24A693-F0B2-406F-AD81-D9EB638DC587}" srcOrd="6" destOrd="0" presId="urn:microsoft.com/office/officeart/2005/8/layout/cycle6"/>
    <dgm:cxn modelId="{29CF5C90-DC90-4133-9BB1-CD23823C87AB}" type="presParOf" srcId="{CAA0CF8E-0C19-43E7-BB33-D47FB452B2F0}" destId="{DAF2BFE9-6DD6-4628-B72C-554B610DDD76}" srcOrd="7" destOrd="0" presId="urn:microsoft.com/office/officeart/2005/8/layout/cycle6"/>
    <dgm:cxn modelId="{3141C1DD-0D21-45E3-9977-B63086E98B0D}" type="presParOf" srcId="{CAA0CF8E-0C19-43E7-BB33-D47FB452B2F0}" destId="{21EFE633-8B4D-4CCB-8FBB-DC75DFF6A226}" srcOrd="8" destOrd="0" presId="urn:microsoft.com/office/officeart/2005/8/layout/cycle6"/>
    <dgm:cxn modelId="{678324CC-8592-45FE-B732-4B89AC785414}" type="presParOf" srcId="{CAA0CF8E-0C19-43E7-BB33-D47FB452B2F0}" destId="{43BB9DD9-B091-41BF-9914-79FC6629B659}" srcOrd="9" destOrd="0" presId="urn:microsoft.com/office/officeart/2005/8/layout/cycle6"/>
    <dgm:cxn modelId="{B1A85767-28CC-4162-85CA-B18F6632AC6C}" type="presParOf" srcId="{CAA0CF8E-0C19-43E7-BB33-D47FB452B2F0}" destId="{EC95660C-5240-40C0-BA1F-CD2AD44416B8}" srcOrd="10" destOrd="0" presId="urn:microsoft.com/office/officeart/2005/8/layout/cycle6"/>
    <dgm:cxn modelId="{AE9F7257-407B-4917-84ED-273B32193828}" type="presParOf" srcId="{CAA0CF8E-0C19-43E7-BB33-D47FB452B2F0}" destId="{0E7661D5-33D1-4B28-884E-79CC41937E8F}" srcOrd="11" destOrd="0" presId="urn:microsoft.com/office/officeart/2005/8/layout/cycle6"/>
    <dgm:cxn modelId="{CDCDF8B4-819C-4F94-9C20-A96F779D5FEF}" type="presParOf" srcId="{CAA0CF8E-0C19-43E7-BB33-D47FB452B2F0}" destId="{8BF28379-40FB-4627-83D7-3A2330D9B0F4}" srcOrd="12" destOrd="0" presId="urn:microsoft.com/office/officeart/2005/8/layout/cycle6"/>
    <dgm:cxn modelId="{8FC222BF-6209-48C4-AFF7-CA71C1EFB8CE}" type="presParOf" srcId="{CAA0CF8E-0C19-43E7-BB33-D47FB452B2F0}" destId="{FA76973C-B59D-45D9-8BD2-B2E667B8CBB6}" srcOrd="13" destOrd="0" presId="urn:microsoft.com/office/officeart/2005/8/layout/cycle6"/>
    <dgm:cxn modelId="{F0A10C62-78C4-4343-BDFC-E0FA3883726B}" type="presParOf" srcId="{CAA0CF8E-0C19-43E7-BB33-D47FB452B2F0}" destId="{8223095A-734A-48A0-B714-B6F311B52E5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344DB-6E05-4653-AF2E-F90813BB4AA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97584-8C6C-46F8-8231-27EDC0D18B1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ТТП</a:t>
          </a:r>
          <a:endParaRPr lang="ru-RU" sz="2000" dirty="0"/>
        </a:p>
      </dgm:t>
    </dgm:pt>
    <dgm:pt modelId="{70C571A9-2CA6-4ADE-8D71-22E4AFF83FB7}" type="parTrans" cxnId="{287FB164-4CB4-460B-B378-EAA8388C0F8B}">
      <dgm:prSet/>
      <dgm:spPr/>
      <dgm:t>
        <a:bodyPr/>
        <a:lstStyle/>
        <a:p>
          <a:endParaRPr lang="ru-RU"/>
        </a:p>
      </dgm:t>
    </dgm:pt>
    <dgm:pt modelId="{394C1B25-8FFE-4350-8D76-13974FB5EE40}" type="sibTrans" cxnId="{287FB164-4CB4-460B-B378-EAA8388C0F8B}">
      <dgm:prSet/>
      <dgm:spPr/>
      <dgm:t>
        <a:bodyPr/>
        <a:lstStyle/>
        <a:p>
          <a:endParaRPr lang="ru-RU"/>
        </a:p>
      </dgm:t>
    </dgm:pt>
    <dgm:pt modelId="{6608D758-35EB-4343-993C-3DE380EF242B}">
      <dgm:prSet phldrT="[Текст]"/>
      <dgm:spPr/>
      <dgm:t>
        <a:bodyPr/>
        <a:lstStyle/>
        <a:p>
          <a:r>
            <a:rPr lang="ru-RU" dirty="0" smtClean="0"/>
            <a:t>ГБОУ РТ «СОШ № 10 для обучающихся с ОВЗ»</a:t>
          </a:r>
          <a:endParaRPr lang="ru-RU" dirty="0"/>
        </a:p>
      </dgm:t>
    </dgm:pt>
    <dgm:pt modelId="{8A984EFF-7486-47E2-B4B1-A40D7371565A}" type="parTrans" cxnId="{EC8BD6E2-9B5A-449F-B558-84F0E56F6531}">
      <dgm:prSet/>
      <dgm:spPr/>
      <dgm:t>
        <a:bodyPr/>
        <a:lstStyle/>
        <a:p>
          <a:endParaRPr lang="ru-RU"/>
        </a:p>
      </dgm:t>
    </dgm:pt>
    <dgm:pt modelId="{1B7F4D7A-C69E-45DE-A20D-9A39B87853CE}" type="sibTrans" cxnId="{EC8BD6E2-9B5A-449F-B558-84F0E56F6531}">
      <dgm:prSet/>
      <dgm:spPr/>
      <dgm:t>
        <a:bodyPr/>
        <a:lstStyle/>
        <a:p>
          <a:endParaRPr lang="ru-RU"/>
        </a:p>
      </dgm:t>
    </dgm:pt>
    <dgm:pt modelId="{7CFFF8FE-FD17-4114-8829-9D842E3DE84B}">
      <dgm:prSet phldrT="[Текст]"/>
      <dgm:spPr/>
      <dgm:t>
        <a:bodyPr/>
        <a:lstStyle/>
        <a:p>
          <a:r>
            <a:rPr lang="ru-RU" dirty="0" smtClean="0"/>
            <a:t>ФГБОУ ВО «</a:t>
          </a:r>
          <a:r>
            <a:rPr lang="ru-RU" dirty="0" err="1" smtClean="0"/>
            <a:t>ТувГУ</a:t>
          </a:r>
          <a:r>
            <a:rPr lang="ru-RU" dirty="0" smtClean="0"/>
            <a:t>»</a:t>
          </a:r>
          <a:endParaRPr lang="ru-RU" dirty="0"/>
        </a:p>
      </dgm:t>
    </dgm:pt>
    <dgm:pt modelId="{A8B6D341-4583-473D-9375-09D0AC788733}" type="parTrans" cxnId="{ADD8FB50-96B2-4912-BDBF-16DF97A0AC01}">
      <dgm:prSet/>
      <dgm:spPr/>
      <dgm:t>
        <a:bodyPr/>
        <a:lstStyle/>
        <a:p>
          <a:endParaRPr lang="ru-RU"/>
        </a:p>
      </dgm:t>
    </dgm:pt>
    <dgm:pt modelId="{085571C4-806A-4DC7-9907-A182B12361C9}" type="sibTrans" cxnId="{ADD8FB50-96B2-4912-BDBF-16DF97A0AC01}">
      <dgm:prSet/>
      <dgm:spPr/>
      <dgm:t>
        <a:bodyPr/>
        <a:lstStyle/>
        <a:p>
          <a:endParaRPr lang="ru-RU"/>
        </a:p>
      </dgm:t>
    </dgm:pt>
    <dgm:pt modelId="{AB5ACD63-6D30-4965-8141-0834FA765135}">
      <dgm:prSet phldrT="[Текст]"/>
      <dgm:spPr/>
      <dgm:t>
        <a:bodyPr/>
        <a:lstStyle/>
        <a:p>
          <a:r>
            <a:rPr lang="ru-RU" dirty="0" smtClean="0"/>
            <a:t>ОО </a:t>
          </a:r>
          <a:r>
            <a:rPr lang="ru-RU" dirty="0" err="1" smtClean="0"/>
            <a:t>Кызылского</a:t>
          </a:r>
          <a:r>
            <a:rPr lang="ru-RU" dirty="0" smtClean="0"/>
            <a:t>, </a:t>
          </a:r>
          <a:r>
            <a:rPr lang="ru-RU" dirty="0" err="1" smtClean="0"/>
            <a:t>Овюрского</a:t>
          </a:r>
          <a:r>
            <a:rPr lang="ru-RU" dirty="0" smtClean="0"/>
            <a:t>, </a:t>
          </a:r>
          <a:r>
            <a:rPr lang="ru-RU" dirty="0" err="1" smtClean="0"/>
            <a:t>Монгун-Тайгинского</a:t>
          </a:r>
          <a:r>
            <a:rPr lang="ru-RU" dirty="0" smtClean="0"/>
            <a:t>, </a:t>
          </a:r>
          <a:r>
            <a:rPr lang="ru-RU" dirty="0" err="1" smtClean="0"/>
            <a:t>Чаа-Хольского</a:t>
          </a:r>
          <a:r>
            <a:rPr lang="ru-RU" dirty="0" smtClean="0"/>
            <a:t> </a:t>
          </a:r>
          <a:r>
            <a:rPr lang="ru-RU" dirty="0" err="1" smtClean="0"/>
            <a:t>кожуунов</a:t>
          </a:r>
          <a:endParaRPr lang="ru-RU" dirty="0"/>
        </a:p>
      </dgm:t>
    </dgm:pt>
    <dgm:pt modelId="{3C219878-57F6-4345-9EDB-15D23495E9D5}" type="parTrans" cxnId="{B005B853-AF97-4218-9E0A-51DC57049083}">
      <dgm:prSet/>
      <dgm:spPr/>
      <dgm:t>
        <a:bodyPr/>
        <a:lstStyle/>
        <a:p>
          <a:endParaRPr lang="ru-RU"/>
        </a:p>
      </dgm:t>
    </dgm:pt>
    <dgm:pt modelId="{D4BB8AAC-4D9B-43E3-8A6D-78E662628B31}" type="sibTrans" cxnId="{B005B853-AF97-4218-9E0A-51DC57049083}">
      <dgm:prSet/>
      <dgm:spPr/>
      <dgm:t>
        <a:bodyPr/>
        <a:lstStyle/>
        <a:p>
          <a:endParaRPr lang="ru-RU"/>
        </a:p>
      </dgm:t>
    </dgm:pt>
    <dgm:pt modelId="{F6CAE338-974D-409A-AF7B-34CC0F1BE61C}">
      <dgm:prSet phldrT="[Текст]"/>
      <dgm:spPr/>
      <dgm:t>
        <a:bodyPr/>
        <a:lstStyle/>
        <a:p>
          <a:r>
            <a:rPr lang="ru-RU" dirty="0" smtClean="0"/>
            <a:t>ОО г. Кызыла №№ 3,4,11</a:t>
          </a:r>
          <a:endParaRPr lang="ru-RU" dirty="0"/>
        </a:p>
      </dgm:t>
    </dgm:pt>
    <dgm:pt modelId="{2B133248-2F4A-4288-8E50-4122DFDA45C4}" type="parTrans" cxnId="{9F2892E6-D9DB-4BDC-B643-9AE75632395E}">
      <dgm:prSet/>
      <dgm:spPr/>
      <dgm:t>
        <a:bodyPr/>
        <a:lstStyle/>
        <a:p>
          <a:endParaRPr lang="ru-RU"/>
        </a:p>
      </dgm:t>
    </dgm:pt>
    <dgm:pt modelId="{96DCCB93-C903-4711-9BDD-60E9951DABDD}" type="sibTrans" cxnId="{9F2892E6-D9DB-4BDC-B643-9AE75632395E}">
      <dgm:prSet/>
      <dgm:spPr/>
      <dgm:t>
        <a:bodyPr/>
        <a:lstStyle/>
        <a:p>
          <a:endParaRPr lang="ru-RU"/>
        </a:p>
      </dgm:t>
    </dgm:pt>
    <dgm:pt modelId="{DABC5D04-D4EF-448F-B2CA-84CE53E60DBB}">
      <dgm:prSet/>
      <dgm:spPr/>
      <dgm:t>
        <a:bodyPr/>
        <a:lstStyle/>
        <a:p>
          <a:r>
            <a:rPr lang="ru-RU" dirty="0" smtClean="0"/>
            <a:t>ГБОУ РТ «</a:t>
          </a:r>
          <a:r>
            <a:rPr lang="ru-RU" dirty="0" err="1" smtClean="0"/>
            <a:t>Чербинская</a:t>
          </a:r>
          <a:r>
            <a:rPr lang="ru-RU" dirty="0" smtClean="0"/>
            <a:t> школа-интернат 8 вида»</a:t>
          </a:r>
          <a:endParaRPr lang="ru-RU" dirty="0"/>
        </a:p>
      </dgm:t>
    </dgm:pt>
    <dgm:pt modelId="{9E411056-350B-4B4D-8B7C-F8BE7EBF05BA}" type="parTrans" cxnId="{F6D9C3E5-2AAC-4372-A6BD-4C5CEA49077F}">
      <dgm:prSet/>
      <dgm:spPr/>
      <dgm:t>
        <a:bodyPr/>
        <a:lstStyle/>
        <a:p>
          <a:endParaRPr lang="ru-RU"/>
        </a:p>
      </dgm:t>
    </dgm:pt>
    <dgm:pt modelId="{19619FF2-CFC6-4CB7-AB76-3F6DF6075E51}" type="sibTrans" cxnId="{F6D9C3E5-2AAC-4372-A6BD-4C5CEA49077F}">
      <dgm:prSet/>
      <dgm:spPr/>
      <dgm:t>
        <a:bodyPr/>
        <a:lstStyle/>
        <a:p>
          <a:endParaRPr lang="ru-RU"/>
        </a:p>
      </dgm:t>
    </dgm:pt>
    <dgm:pt modelId="{9B946E4B-96B6-4A3B-8005-4A7681C62E39}">
      <dgm:prSet/>
      <dgm:spPr/>
      <dgm:t>
        <a:bodyPr/>
        <a:lstStyle/>
        <a:p>
          <a:r>
            <a:rPr lang="ru-RU" dirty="0" smtClean="0"/>
            <a:t>ПОО РТ  </a:t>
          </a:r>
          <a:endParaRPr lang="ru-RU" dirty="0"/>
        </a:p>
      </dgm:t>
    </dgm:pt>
    <dgm:pt modelId="{0B67BCA6-284D-4E16-8DE6-512C987A2AE3}" type="parTrans" cxnId="{95D1678A-93AC-481F-9891-3A56C9A062C5}">
      <dgm:prSet/>
      <dgm:spPr/>
      <dgm:t>
        <a:bodyPr/>
        <a:lstStyle/>
        <a:p>
          <a:endParaRPr lang="ru-RU"/>
        </a:p>
      </dgm:t>
    </dgm:pt>
    <dgm:pt modelId="{914D8589-D075-4AF4-B3C4-BADB30DBADFF}" type="sibTrans" cxnId="{95D1678A-93AC-481F-9891-3A56C9A062C5}">
      <dgm:prSet/>
      <dgm:spPr/>
      <dgm:t>
        <a:bodyPr/>
        <a:lstStyle/>
        <a:p>
          <a:endParaRPr lang="ru-RU"/>
        </a:p>
      </dgm:t>
    </dgm:pt>
    <dgm:pt modelId="{122185B3-D213-4697-B1DD-895ACF59188C}">
      <dgm:prSet/>
      <dgm:spPr/>
      <dgm:t>
        <a:bodyPr/>
        <a:lstStyle/>
        <a:p>
          <a:r>
            <a:rPr lang="ru-RU" dirty="0" smtClean="0"/>
            <a:t>ГБОУ РЦПМСС «</a:t>
          </a:r>
          <a:r>
            <a:rPr lang="ru-RU" dirty="0" err="1" smtClean="0"/>
            <a:t>Сайзырал</a:t>
          </a:r>
          <a:r>
            <a:rPr lang="ru-RU" dirty="0" smtClean="0"/>
            <a:t> РТ»</a:t>
          </a:r>
          <a:endParaRPr lang="ru-RU" dirty="0"/>
        </a:p>
      </dgm:t>
    </dgm:pt>
    <dgm:pt modelId="{1C954B1E-5BF1-4D29-B739-A50BCEE0B52B}" type="parTrans" cxnId="{2C03C0FF-1C35-41EF-8EBA-2845CCD4FEBB}">
      <dgm:prSet/>
      <dgm:spPr/>
      <dgm:t>
        <a:bodyPr/>
        <a:lstStyle/>
        <a:p>
          <a:endParaRPr lang="ru-RU"/>
        </a:p>
      </dgm:t>
    </dgm:pt>
    <dgm:pt modelId="{DCC7324D-E291-4DA7-90FA-29008D234869}" type="sibTrans" cxnId="{2C03C0FF-1C35-41EF-8EBA-2845CCD4FEBB}">
      <dgm:prSet/>
      <dgm:spPr/>
      <dgm:t>
        <a:bodyPr/>
        <a:lstStyle/>
        <a:p>
          <a:endParaRPr lang="ru-RU"/>
        </a:p>
      </dgm:t>
    </dgm:pt>
    <dgm:pt modelId="{B0B7DFC8-9D26-48F0-A9D5-5A9BC163C5B9}">
      <dgm:prSet/>
      <dgm:spPr/>
      <dgm:t>
        <a:bodyPr/>
        <a:lstStyle/>
        <a:p>
          <a:r>
            <a:rPr lang="ru-RU" dirty="0" smtClean="0"/>
            <a:t>ГАОУ ДПО «</a:t>
          </a:r>
          <a:r>
            <a:rPr lang="ru-RU" dirty="0" err="1" smtClean="0"/>
            <a:t>ТИРОиПК</a:t>
          </a:r>
          <a:r>
            <a:rPr lang="ru-RU" dirty="0" smtClean="0"/>
            <a:t>»</a:t>
          </a:r>
          <a:endParaRPr lang="ru-RU" dirty="0"/>
        </a:p>
      </dgm:t>
    </dgm:pt>
    <dgm:pt modelId="{86FD234A-49F7-4CD2-B2C3-511E88826672}" type="parTrans" cxnId="{29956897-2343-4CAA-84B9-8A637BB5A296}">
      <dgm:prSet/>
      <dgm:spPr/>
      <dgm:t>
        <a:bodyPr/>
        <a:lstStyle/>
        <a:p>
          <a:endParaRPr lang="ru-RU"/>
        </a:p>
      </dgm:t>
    </dgm:pt>
    <dgm:pt modelId="{661E6104-3439-4B4B-97E7-2253EAB4B4B6}" type="sibTrans" cxnId="{29956897-2343-4CAA-84B9-8A637BB5A296}">
      <dgm:prSet/>
      <dgm:spPr/>
      <dgm:t>
        <a:bodyPr/>
        <a:lstStyle/>
        <a:p>
          <a:endParaRPr lang="ru-RU"/>
        </a:p>
      </dgm:t>
    </dgm:pt>
    <dgm:pt modelId="{682D8E31-446C-46FF-9989-0C3D5E8DBB6F}" type="pres">
      <dgm:prSet presAssocID="{DF0344DB-6E05-4653-AF2E-F90813BB4A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F7CF26-881E-44D8-B435-0D9F53752B6D}" type="pres">
      <dgm:prSet presAssocID="{CFE97584-8C6C-46F8-8231-27EDC0D18B16}" presName="centerShape" presStyleLbl="node0" presStyleIdx="0" presStyleCnt="1" custScaleY="87520" custLinFactNeighborX="4533" custLinFactNeighborY="159"/>
      <dgm:spPr/>
      <dgm:t>
        <a:bodyPr/>
        <a:lstStyle/>
        <a:p>
          <a:endParaRPr lang="ru-RU"/>
        </a:p>
      </dgm:t>
    </dgm:pt>
    <dgm:pt modelId="{EC5B97CC-8BFC-48B7-827F-074C73A03D87}" type="pres">
      <dgm:prSet presAssocID="{6608D758-35EB-4343-993C-3DE380EF242B}" presName="node" presStyleLbl="node1" presStyleIdx="0" presStyleCnt="8" custScaleX="156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2C8DF-388D-494B-B699-4BAE3986489B}" type="pres">
      <dgm:prSet presAssocID="{6608D758-35EB-4343-993C-3DE380EF242B}" presName="dummy" presStyleCnt="0"/>
      <dgm:spPr/>
    </dgm:pt>
    <dgm:pt modelId="{CE17D0EB-1D84-4AEF-A493-43ED9A3C536F}" type="pres">
      <dgm:prSet presAssocID="{1B7F4D7A-C69E-45DE-A20D-9A39B87853CE}" presName="sibTrans" presStyleLbl="sibTrans2D1" presStyleIdx="0" presStyleCnt="8"/>
      <dgm:spPr/>
      <dgm:t>
        <a:bodyPr/>
        <a:lstStyle/>
        <a:p>
          <a:endParaRPr lang="ru-RU"/>
        </a:p>
      </dgm:t>
    </dgm:pt>
    <dgm:pt modelId="{92A10D24-3577-4AB2-B9E3-7A5D6E3EBE6A}" type="pres">
      <dgm:prSet presAssocID="{DABC5D04-D4EF-448F-B2CA-84CE53E60DBB}" presName="node" presStyleLbl="node1" presStyleIdx="1" presStyleCnt="8" custScaleX="165949" custRadScaleRad="107643" custRadScaleInc="2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61609-82DB-4461-8B5F-50873AB694EB}" type="pres">
      <dgm:prSet presAssocID="{DABC5D04-D4EF-448F-B2CA-84CE53E60DBB}" presName="dummy" presStyleCnt="0"/>
      <dgm:spPr/>
    </dgm:pt>
    <dgm:pt modelId="{8D8F7562-5B1D-49A0-BE8B-2503CD309F30}" type="pres">
      <dgm:prSet presAssocID="{19619FF2-CFC6-4CB7-AB76-3F6DF6075E51}" presName="sibTrans" presStyleLbl="sibTrans2D1" presStyleIdx="1" presStyleCnt="8" custScaleX="127460"/>
      <dgm:spPr/>
      <dgm:t>
        <a:bodyPr/>
        <a:lstStyle/>
        <a:p>
          <a:endParaRPr lang="ru-RU"/>
        </a:p>
      </dgm:t>
    </dgm:pt>
    <dgm:pt modelId="{49891406-C48A-4F8B-820D-AC5D75820C57}" type="pres">
      <dgm:prSet presAssocID="{7CFFF8FE-FD17-4114-8829-9D842E3DE84B}" presName="node" presStyleLbl="node1" presStyleIdx="2" presStyleCnt="8" custScaleX="152474" custRadScaleRad="108666" custRadScaleInc="-10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73ACB-D253-41B9-99DA-3F38E90B1F30}" type="pres">
      <dgm:prSet presAssocID="{7CFFF8FE-FD17-4114-8829-9D842E3DE84B}" presName="dummy" presStyleCnt="0"/>
      <dgm:spPr/>
    </dgm:pt>
    <dgm:pt modelId="{DBBFEAD4-CCC0-47C3-B70D-6BACC33A2232}" type="pres">
      <dgm:prSet presAssocID="{085571C4-806A-4DC7-9907-A182B12361C9}" presName="sibTrans" presStyleLbl="sibTrans2D1" presStyleIdx="2" presStyleCnt="8" custScaleX="123627"/>
      <dgm:spPr/>
      <dgm:t>
        <a:bodyPr/>
        <a:lstStyle/>
        <a:p>
          <a:endParaRPr lang="ru-RU"/>
        </a:p>
      </dgm:t>
    </dgm:pt>
    <dgm:pt modelId="{3A04365D-8877-47AD-9FF6-5270E0220734}" type="pres">
      <dgm:prSet presAssocID="{B0B7DFC8-9D26-48F0-A9D5-5A9BC163C5B9}" presName="node" presStyleLbl="node1" presStyleIdx="3" presStyleCnt="8" custScaleX="180493" custRadScaleRad="104903" custRadScaleInc="-5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BE62D-462E-40AA-B2FF-D01ECDB40BE8}" type="pres">
      <dgm:prSet presAssocID="{B0B7DFC8-9D26-48F0-A9D5-5A9BC163C5B9}" presName="dummy" presStyleCnt="0"/>
      <dgm:spPr/>
    </dgm:pt>
    <dgm:pt modelId="{9A635F13-07F1-489C-AE48-53EC1D7ED6D4}" type="pres">
      <dgm:prSet presAssocID="{661E6104-3439-4B4B-97E7-2253EAB4B4B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8D19CC3-32ED-4FAE-AB14-CFA3F3B3CDAD}" type="pres">
      <dgm:prSet presAssocID="{122185B3-D213-4697-B1DD-895ACF59188C}" presName="node" presStyleLbl="node1" presStyleIdx="4" presStyleCnt="8" custScaleX="15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2931D-3923-4F40-9A18-50C50C9BC003}" type="pres">
      <dgm:prSet presAssocID="{122185B3-D213-4697-B1DD-895ACF59188C}" presName="dummy" presStyleCnt="0"/>
      <dgm:spPr/>
    </dgm:pt>
    <dgm:pt modelId="{CA3CA83E-9B5A-491A-A07E-B98D85DEB1EF}" type="pres">
      <dgm:prSet presAssocID="{DCC7324D-E291-4DA7-90FA-29008D234869}" presName="sibTrans" presStyleLbl="sibTrans2D1" presStyleIdx="4" presStyleCnt="8"/>
      <dgm:spPr/>
      <dgm:t>
        <a:bodyPr/>
        <a:lstStyle/>
        <a:p>
          <a:endParaRPr lang="ru-RU"/>
        </a:p>
      </dgm:t>
    </dgm:pt>
    <dgm:pt modelId="{45834EB9-5C21-49EE-8DC7-83C2A7A5B075}" type="pres">
      <dgm:prSet presAssocID="{9B946E4B-96B6-4A3B-8005-4A7681C62E39}" presName="node" presStyleLbl="node1" presStyleIdx="5" presStyleCnt="8" custScaleX="174067" custRadScaleRad="104843" custRadScaleInc="27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66472-BCFE-430F-BB57-F7F12B90BD5C}" type="pres">
      <dgm:prSet presAssocID="{9B946E4B-96B6-4A3B-8005-4A7681C62E39}" presName="dummy" presStyleCnt="0"/>
      <dgm:spPr/>
    </dgm:pt>
    <dgm:pt modelId="{10857BBA-33E1-47B4-8029-82EC0DA79066}" type="pres">
      <dgm:prSet presAssocID="{914D8589-D075-4AF4-B3C4-BADB30DBADFF}" presName="sibTrans" presStyleLbl="sibTrans2D1" presStyleIdx="5" presStyleCnt="8" custScaleX="129933"/>
      <dgm:spPr/>
      <dgm:t>
        <a:bodyPr/>
        <a:lstStyle/>
        <a:p>
          <a:endParaRPr lang="ru-RU"/>
        </a:p>
      </dgm:t>
    </dgm:pt>
    <dgm:pt modelId="{60B48E8A-5068-4A0D-90F3-1FC53A4C86B2}" type="pres">
      <dgm:prSet presAssocID="{AB5ACD63-6D30-4965-8141-0834FA765135}" presName="node" presStyleLbl="node1" presStyleIdx="6" presStyleCnt="8" custScaleX="151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F1F02-B819-41E5-8926-5F6FB024C607}" type="pres">
      <dgm:prSet presAssocID="{AB5ACD63-6D30-4965-8141-0834FA765135}" presName="dummy" presStyleCnt="0"/>
      <dgm:spPr/>
    </dgm:pt>
    <dgm:pt modelId="{5048B9D7-4B25-47A5-A1B4-543FE78AAD40}" type="pres">
      <dgm:prSet presAssocID="{D4BB8AAC-4D9B-43E3-8A6D-78E662628B31}" presName="sibTrans" presStyleLbl="sibTrans2D1" presStyleIdx="6" presStyleCnt="8" custScaleX="121630"/>
      <dgm:spPr/>
      <dgm:t>
        <a:bodyPr/>
        <a:lstStyle/>
        <a:p>
          <a:endParaRPr lang="ru-RU"/>
        </a:p>
      </dgm:t>
    </dgm:pt>
    <dgm:pt modelId="{A76639D4-A311-41F5-8CFB-B0885621F8BB}" type="pres">
      <dgm:prSet presAssocID="{F6CAE338-974D-409A-AF7B-34CC0F1BE61C}" presName="node" presStyleLbl="node1" presStyleIdx="7" presStyleCnt="8" custScaleX="175156" custRadScaleRad="103838" custRadScaleInc="-37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23BD1-57AF-4A84-B1E8-8B2E4E6D16DD}" type="pres">
      <dgm:prSet presAssocID="{F6CAE338-974D-409A-AF7B-34CC0F1BE61C}" presName="dummy" presStyleCnt="0"/>
      <dgm:spPr/>
    </dgm:pt>
    <dgm:pt modelId="{B13C8D13-70A2-4A68-B39B-6D0ECB4813EB}" type="pres">
      <dgm:prSet presAssocID="{96DCCB93-C903-4711-9BDD-60E9951DABDD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03D0E4B3-0A3D-4FCC-A706-854E2B09202F}" type="presOf" srcId="{1B7F4D7A-C69E-45DE-A20D-9A39B87853CE}" destId="{CE17D0EB-1D84-4AEF-A493-43ED9A3C536F}" srcOrd="0" destOrd="0" presId="urn:microsoft.com/office/officeart/2005/8/layout/radial6"/>
    <dgm:cxn modelId="{287FB164-4CB4-460B-B378-EAA8388C0F8B}" srcId="{DF0344DB-6E05-4653-AF2E-F90813BB4AA4}" destId="{CFE97584-8C6C-46F8-8231-27EDC0D18B16}" srcOrd="0" destOrd="0" parTransId="{70C571A9-2CA6-4ADE-8D71-22E4AFF83FB7}" sibTransId="{394C1B25-8FFE-4350-8D76-13974FB5EE40}"/>
    <dgm:cxn modelId="{DDE2226A-FA8F-45E7-803E-225BA174C919}" type="presOf" srcId="{19619FF2-CFC6-4CB7-AB76-3F6DF6075E51}" destId="{8D8F7562-5B1D-49A0-BE8B-2503CD309F30}" srcOrd="0" destOrd="0" presId="urn:microsoft.com/office/officeart/2005/8/layout/radial6"/>
    <dgm:cxn modelId="{3767ED0E-6F3D-4EC2-8810-FBB670D07B9F}" type="presOf" srcId="{DF0344DB-6E05-4653-AF2E-F90813BB4AA4}" destId="{682D8E31-446C-46FF-9989-0C3D5E8DBB6F}" srcOrd="0" destOrd="0" presId="urn:microsoft.com/office/officeart/2005/8/layout/radial6"/>
    <dgm:cxn modelId="{02832B29-8970-4A18-865A-724F7D88175A}" type="presOf" srcId="{661E6104-3439-4B4B-97E7-2253EAB4B4B6}" destId="{9A635F13-07F1-489C-AE48-53EC1D7ED6D4}" srcOrd="0" destOrd="0" presId="urn:microsoft.com/office/officeart/2005/8/layout/radial6"/>
    <dgm:cxn modelId="{DEEBAAD8-A8CC-45DB-9044-46DFB2F5C24E}" type="presOf" srcId="{9B946E4B-96B6-4A3B-8005-4A7681C62E39}" destId="{45834EB9-5C21-49EE-8DC7-83C2A7A5B075}" srcOrd="0" destOrd="0" presId="urn:microsoft.com/office/officeart/2005/8/layout/radial6"/>
    <dgm:cxn modelId="{95D1678A-93AC-481F-9891-3A56C9A062C5}" srcId="{CFE97584-8C6C-46F8-8231-27EDC0D18B16}" destId="{9B946E4B-96B6-4A3B-8005-4A7681C62E39}" srcOrd="5" destOrd="0" parTransId="{0B67BCA6-284D-4E16-8DE6-512C987A2AE3}" sibTransId="{914D8589-D075-4AF4-B3C4-BADB30DBADFF}"/>
    <dgm:cxn modelId="{ECD5F58B-1569-4B51-BC55-66087081C79C}" type="presOf" srcId="{914D8589-D075-4AF4-B3C4-BADB30DBADFF}" destId="{10857BBA-33E1-47B4-8029-82EC0DA79066}" srcOrd="0" destOrd="0" presId="urn:microsoft.com/office/officeart/2005/8/layout/radial6"/>
    <dgm:cxn modelId="{3E972F46-8041-46A2-BD4A-A0F151BAB073}" type="presOf" srcId="{085571C4-806A-4DC7-9907-A182B12361C9}" destId="{DBBFEAD4-CCC0-47C3-B70D-6BACC33A2232}" srcOrd="0" destOrd="0" presId="urn:microsoft.com/office/officeart/2005/8/layout/radial6"/>
    <dgm:cxn modelId="{DC790E4F-0E54-4807-B0DE-8BA3498F6346}" type="presOf" srcId="{122185B3-D213-4697-B1DD-895ACF59188C}" destId="{98D19CC3-32ED-4FAE-AB14-CFA3F3B3CDAD}" srcOrd="0" destOrd="0" presId="urn:microsoft.com/office/officeart/2005/8/layout/radial6"/>
    <dgm:cxn modelId="{2C03C0FF-1C35-41EF-8EBA-2845CCD4FEBB}" srcId="{CFE97584-8C6C-46F8-8231-27EDC0D18B16}" destId="{122185B3-D213-4697-B1DD-895ACF59188C}" srcOrd="4" destOrd="0" parTransId="{1C954B1E-5BF1-4D29-B739-A50BCEE0B52B}" sibTransId="{DCC7324D-E291-4DA7-90FA-29008D234869}"/>
    <dgm:cxn modelId="{042473E8-9C0E-494E-BDE0-FC6ADE5751DC}" type="presOf" srcId="{CFE97584-8C6C-46F8-8231-27EDC0D18B16}" destId="{CEF7CF26-881E-44D8-B435-0D9F53752B6D}" srcOrd="0" destOrd="0" presId="urn:microsoft.com/office/officeart/2005/8/layout/radial6"/>
    <dgm:cxn modelId="{29956897-2343-4CAA-84B9-8A637BB5A296}" srcId="{CFE97584-8C6C-46F8-8231-27EDC0D18B16}" destId="{B0B7DFC8-9D26-48F0-A9D5-5A9BC163C5B9}" srcOrd="3" destOrd="0" parTransId="{86FD234A-49F7-4CD2-B2C3-511E88826672}" sibTransId="{661E6104-3439-4B4B-97E7-2253EAB4B4B6}"/>
    <dgm:cxn modelId="{458A9AFA-FB14-4F4A-AEA6-03394BBEE473}" type="presOf" srcId="{D4BB8AAC-4D9B-43E3-8A6D-78E662628B31}" destId="{5048B9D7-4B25-47A5-A1B4-543FE78AAD40}" srcOrd="0" destOrd="0" presId="urn:microsoft.com/office/officeart/2005/8/layout/radial6"/>
    <dgm:cxn modelId="{9F2892E6-D9DB-4BDC-B643-9AE75632395E}" srcId="{CFE97584-8C6C-46F8-8231-27EDC0D18B16}" destId="{F6CAE338-974D-409A-AF7B-34CC0F1BE61C}" srcOrd="7" destOrd="0" parTransId="{2B133248-2F4A-4288-8E50-4122DFDA45C4}" sibTransId="{96DCCB93-C903-4711-9BDD-60E9951DABDD}"/>
    <dgm:cxn modelId="{CDF2EC6D-222A-490D-930D-66D93ECF8DA3}" type="presOf" srcId="{DCC7324D-E291-4DA7-90FA-29008D234869}" destId="{CA3CA83E-9B5A-491A-A07E-B98D85DEB1EF}" srcOrd="0" destOrd="0" presId="urn:microsoft.com/office/officeart/2005/8/layout/radial6"/>
    <dgm:cxn modelId="{EC8BD6E2-9B5A-449F-B558-84F0E56F6531}" srcId="{CFE97584-8C6C-46F8-8231-27EDC0D18B16}" destId="{6608D758-35EB-4343-993C-3DE380EF242B}" srcOrd="0" destOrd="0" parTransId="{8A984EFF-7486-47E2-B4B1-A40D7371565A}" sibTransId="{1B7F4D7A-C69E-45DE-A20D-9A39B87853CE}"/>
    <dgm:cxn modelId="{ADD8FB50-96B2-4912-BDBF-16DF97A0AC01}" srcId="{CFE97584-8C6C-46F8-8231-27EDC0D18B16}" destId="{7CFFF8FE-FD17-4114-8829-9D842E3DE84B}" srcOrd="2" destOrd="0" parTransId="{A8B6D341-4583-473D-9375-09D0AC788733}" sibTransId="{085571C4-806A-4DC7-9907-A182B12361C9}"/>
    <dgm:cxn modelId="{AA5F1716-D922-4948-9232-01EDAC3DC484}" type="presOf" srcId="{B0B7DFC8-9D26-48F0-A9D5-5A9BC163C5B9}" destId="{3A04365D-8877-47AD-9FF6-5270E0220734}" srcOrd="0" destOrd="0" presId="urn:microsoft.com/office/officeart/2005/8/layout/radial6"/>
    <dgm:cxn modelId="{F6D9C3E5-2AAC-4372-A6BD-4C5CEA49077F}" srcId="{CFE97584-8C6C-46F8-8231-27EDC0D18B16}" destId="{DABC5D04-D4EF-448F-B2CA-84CE53E60DBB}" srcOrd="1" destOrd="0" parTransId="{9E411056-350B-4B4D-8B7C-F8BE7EBF05BA}" sibTransId="{19619FF2-CFC6-4CB7-AB76-3F6DF6075E51}"/>
    <dgm:cxn modelId="{96FAEB28-B124-42BB-A3E7-06D605634E69}" type="presOf" srcId="{96DCCB93-C903-4711-9BDD-60E9951DABDD}" destId="{B13C8D13-70A2-4A68-B39B-6D0ECB4813EB}" srcOrd="0" destOrd="0" presId="urn:microsoft.com/office/officeart/2005/8/layout/radial6"/>
    <dgm:cxn modelId="{C0C01B02-A7E8-4E20-86BB-78DA6B7CF7C6}" type="presOf" srcId="{AB5ACD63-6D30-4965-8141-0834FA765135}" destId="{60B48E8A-5068-4A0D-90F3-1FC53A4C86B2}" srcOrd="0" destOrd="0" presId="urn:microsoft.com/office/officeart/2005/8/layout/radial6"/>
    <dgm:cxn modelId="{6A68825B-44E1-490A-87C3-0231EFC8A8A7}" type="presOf" srcId="{6608D758-35EB-4343-993C-3DE380EF242B}" destId="{EC5B97CC-8BFC-48B7-827F-074C73A03D87}" srcOrd="0" destOrd="0" presId="urn:microsoft.com/office/officeart/2005/8/layout/radial6"/>
    <dgm:cxn modelId="{38681AB7-BF34-4F71-8D53-2E240239AA3C}" type="presOf" srcId="{DABC5D04-D4EF-448F-B2CA-84CE53E60DBB}" destId="{92A10D24-3577-4AB2-B9E3-7A5D6E3EBE6A}" srcOrd="0" destOrd="0" presId="urn:microsoft.com/office/officeart/2005/8/layout/radial6"/>
    <dgm:cxn modelId="{2CEE15A5-8323-41B0-BBCA-2C69200D98A3}" type="presOf" srcId="{7CFFF8FE-FD17-4114-8829-9D842E3DE84B}" destId="{49891406-C48A-4F8B-820D-AC5D75820C57}" srcOrd="0" destOrd="0" presId="urn:microsoft.com/office/officeart/2005/8/layout/radial6"/>
    <dgm:cxn modelId="{8284F631-4E0F-47D7-BFC8-01CFFBDA1D8C}" type="presOf" srcId="{F6CAE338-974D-409A-AF7B-34CC0F1BE61C}" destId="{A76639D4-A311-41F5-8CFB-B0885621F8BB}" srcOrd="0" destOrd="0" presId="urn:microsoft.com/office/officeart/2005/8/layout/radial6"/>
    <dgm:cxn modelId="{B005B853-AF97-4218-9E0A-51DC57049083}" srcId="{CFE97584-8C6C-46F8-8231-27EDC0D18B16}" destId="{AB5ACD63-6D30-4965-8141-0834FA765135}" srcOrd="6" destOrd="0" parTransId="{3C219878-57F6-4345-9EDB-15D23495E9D5}" sibTransId="{D4BB8AAC-4D9B-43E3-8A6D-78E662628B31}"/>
    <dgm:cxn modelId="{D90DEE03-F78D-4A71-AAD3-C54EBFE01060}" type="presParOf" srcId="{682D8E31-446C-46FF-9989-0C3D5E8DBB6F}" destId="{CEF7CF26-881E-44D8-B435-0D9F53752B6D}" srcOrd="0" destOrd="0" presId="urn:microsoft.com/office/officeart/2005/8/layout/radial6"/>
    <dgm:cxn modelId="{55F92D56-2D1C-4DD3-AC7A-FCFEC93A0795}" type="presParOf" srcId="{682D8E31-446C-46FF-9989-0C3D5E8DBB6F}" destId="{EC5B97CC-8BFC-48B7-827F-074C73A03D87}" srcOrd="1" destOrd="0" presId="urn:microsoft.com/office/officeart/2005/8/layout/radial6"/>
    <dgm:cxn modelId="{901AC574-DD66-4025-92F6-872AA73C02A6}" type="presParOf" srcId="{682D8E31-446C-46FF-9989-0C3D5E8DBB6F}" destId="{92F2C8DF-388D-494B-B699-4BAE3986489B}" srcOrd="2" destOrd="0" presId="urn:microsoft.com/office/officeart/2005/8/layout/radial6"/>
    <dgm:cxn modelId="{0CD0E9E5-B066-4049-8647-65889EA9E16B}" type="presParOf" srcId="{682D8E31-446C-46FF-9989-0C3D5E8DBB6F}" destId="{CE17D0EB-1D84-4AEF-A493-43ED9A3C536F}" srcOrd="3" destOrd="0" presId="urn:microsoft.com/office/officeart/2005/8/layout/radial6"/>
    <dgm:cxn modelId="{DC3C19F0-0714-4F5D-8DE9-9A479973CF07}" type="presParOf" srcId="{682D8E31-446C-46FF-9989-0C3D5E8DBB6F}" destId="{92A10D24-3577-4AB2-B9E3-7A5D6E3EBE6A}" srcOrd="4" destOrd="0" presId="urn:microsoft.com/office/officeart/2005/8/layout/radial6"/>
    <dgm:cxn modelId="{33E3658C-FA88-4DDA-967B-6AD22D91DB48}" type="presParOf" srcId="{682D8E31-446C-46FF-9989-0C3D5E8DBB6F}" destId="{C0E61609-82DB-4461-8B5F-50873AB694EB}" srcOrd="5" destOrd="0" presId="urn:microsoft.com/office/officeart/2005/8/layout/radial6"/>
    <dgm:cxn modelId="{3E08235A-0816-4A18-85AF-946E720CA483}" type="presParOf" srcId="{682D8E31-446C-46FF-9989-0C3D5E8DBB6F}" destId="{8D8F7562-5B1D-49A0-BE8B-2503CD309F30}" srcOrd="6" destOrd="0" presId="urn:microsoft.com/office/officeart/2005/8/layout/radial6"/>
    <dgm:cxn modelId="{BA71115B-217D-48C1-9AA8-5BF418F3E689}" type="presParOf" srcId="{682D8E31-446C-46FF-9989-0C3D5E8DBB6F}" destId="{49891406-C48A-4F8B-820D-AC5D75820C57}" srcOrd="7" destOrd="0" presId="urn:microsoft.com/office/officeart/2005/8/layout/radial6"/>
    <dgm:cxn modelId="{4723B252-80CF-40AC-8772-A238B1403011}" type="presParOf" srcId="{682D8E31-446C-46FF-9989-0C3D5E8DBB6F}" destId="{93073ACB-D253-41B9-99DA-3F38E90B1F30}" srcOrd="8" destOrd="0" presId="urn:microsoft.com/office/officeart/2005/8/layout/radial6"/>
    <dgm:cxn modelId="{91A4B5DC-B546-4697-A755-6B0525840228}" type="presParOf" srcId="{682D8E31-446C-46FF-9989-0C3D5E8DBB6F}" destId="{DBBFEAD4-CCC0-47C3-B70D-6BACC33A2232}" srcOrd="9" destOrd="0" presId="urn:microsoft.com/office/officeart/2005/8/layout/radial6"/>
    <dgm:cxn modelId="{D44566DD-B5BB-40A4-8854-AFD7DCCEBA3A}" type="presParOf" srcId="{682D8E31-446C-46FF-9989-0C3D5E8DBB6F}" destId="{3A04365D-8877-47AD-9FF6-5270E0220734}" srcOrd="10" destOrd="0" presId="urn:microsoft.com/office/officeart/2005/8/layout/radial6"/>
    <dgm:cxn modelId="{D58A3B8D-8936-4900-855E-459BC2EB815F}" type="presParOf" srcId="{682D8E31-446C-46FF-9989-0C3D5E8DBB6F}" destId="{FCBBE62D-462E-40AA-B2FF-D01ECDB40BE8}" srcOrd="11" destOrd="0" presId="urn:microsoft.com/office/officeart/2005/8/layout/radial6"/>
    <dgm:cxn modelId="{A8984975-1216-4FD3-843A-ACCFBFD387E2}" type="presParOf" srcId="{682D8E31-446C-46FF-9989-0C3D5E8DBB6F}" destId="{9A635F13-07F1-489C-AE48-53EC1D7ED6D4}" srcOrd="12" destOrd="0" presId="urn:microsoft.com/office/officeart/2005/8/layout/radial6"/>
    <dgm:cxn modelId="{6B89A7C3-A7A5-4517-A3E2-FD4D96386FAE}" type="presParOf" srcId="{682D8E31-446C-46FF-9989-0C3D5E8DBB6F}" destId="{98D19CC3-32ED-4FAE-AB14-CFA3F3B3CDAD}" srcOrd="13" destOrd="0" presId="urn:microsoft.com/office/officeart/2005/8/layout/radial6"/>
    <dgm:cxn modelId="{5D04C276-AB9B-40D0-B9B4-A9221E6019A9}" type="presParOf" srcId="{682D8E31-446C-46FF-9989-0C3D5E8DBB6F}" destId="{4642931D-3923-4F40-9A18-50C50C9BC003}" srcOrd="14" destOrd="0" presId="urn:microsoft.com/office/officeart/2005/8/layout/radial6"/>
    <dgm:cxn modelId="{1B5F2390-7945-4CF0-AFE3-D09861ED9719}" type="presParOf" srcId="{682D8E31-446C-46FF-9989-0C3D5E8DBB6F}" destId="{CA3CA83E-9B5A-491A-A07E-B98D85DEB1EF}" srcOrd="15" destOrd="0" presId="urn:microsoft.com/office/officeart/2005/8/layout/radial6"/>
    <dgm:cxn modelId="{D6395B60-4F4A-44DD-8B32-8E1CFE8EC5C3}" type="presParOf" srcId="{682D8E31-446C-46FF-9989-0C3D5E8DBB6F}" destId="{45834EB9-5C21-49EE-8DC7-83C2A7A5B075}" srcOrd="16" destOrd="0" presId="urn:microsoft.com/office/officeart/2005/8/layout/radial6"/>
    <dgm:cxn modelId="{588687E5-2055-4291-8149-98C660CB3BE6}" type="presParOf" srcId="{682D8E31-446C-46FF-9989-0C3D5E8DBB6F}" destId="{94D66472-BCFE-430F-BB57-F7F12B90BD5C}" srcOrd="17" destOrd="0" presId="urn:microsoft.com/office/officeart/2005/8/layout/radial6"/>
    <dgm:cxn modelId="{AF5A5E37-57AA-4C9A-A10E-AB17970294B0}" type="presParOf" srcId="{682D8E31-446C-46FF-9989-0C3D5E8DBB6F}" destId="{10857BBA-33E1-47B4-8029-82EC0DA79066}" srcOrd="18" destOrd="0" presId="urn:microsoft.com/office/officeart/2005/8/layout/radial6"/>
    <dgm:cxn modelId="{E1782A04-0CC5-4250-8161-9F2837B98C5D}" type="presParOf" srcId="{682D8E31-446C-46FF-9989-0C3D5E8DBB6F}" destId="{60B48E8A-5068-4A0D-90F3-1FC53A4C86B2}" srcOrd="19" destOrd="0" presId="urn:microsoft.com/office/officeart/2005/8/layout/radial6"/>
    <dgm:cxn modelId="{7F887EAF-BBDE-48A8-8AB0-7D33E84B4B62}" type="presParOf" srcId="{682D8E31-446C-46FF-9989-0C3D5E8DBB6F}" destId="{8C0F1F02-B819-41E5-8926-5F6FB024C607}" srcOrd="20" destOrd="0" presId="urn:microsoft.com/office/officeart/2005/8/layout/radial6"/>
    <dgm:cxn modelId="{21D7A54D-5C8B-4340-A57C-07C6ECF4FAC1}" type="presParOf" srcId="{682D8E31-446C-46FF-9989-0C3D5E8DBB6F}" destId="{5048B9D7-4B25-47A5-A1B4-543FE78AAD40}" srcOrd="21" destOrd="0" presId="urn:microsoft.com/office/officeart/2005/8/layout/radial6"/>
    <dgm:cxn modelId="{FE26A6CF-19D1-4E85-AF3B-1DAB69328DA0}" type="presParOf" srcId="{682D8E31-446C-46FF-9989-0C3D5E8DBB6F}" destId="{A76639D4-A311-41F5-8CFB-B0885621F8BB}" srcOrd="22" destOrd="0" presId="urn:microsoft.com/office/officeart/2005/8/layout/radial6"/>
    <dgm:cxn modelId="{03A74AC6-D8C7-4DD2-9217-CF9A9A02D636}" type="presParOf" srcId="{682D8E31-446C-46FF-9989-0C3D5E8DBB6F}" destId="{C6223BD1-57AF-4A84-B1E8-8B2E4E6D16DD}" srcOrd="23" destOrd="0" presId="urn:microsoft.com/office/officeart/2005/8/layout/radial6"/>
    <dgm:cxn modelId="{8DF0E3A9-6DC2-4EC0-97A5-4CAAF699D52C}" type="presParOf" srcId="{682D8E31-446C-46FF-9989-0C3D5E8DBB6F}" destId="{B13C8D13-70A2-4A68-B39B-6D0ECB4813EB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C4846-592A-42C6-B52D-D39A57968A70}">
      <dsp:nvSpPr>
        <dsp:cNvPr id="0" name=""/>
        <dsp:cNvSpPr/>
      </dsp:nvSpPr>
      <dsp:spPr>
        <a:xfrm>
          <a:off x="3168352" y="820"/>
          <a:ext cx="4752528" cy="32004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решение об открытии экспериментальной группы для выпускников коррекционных общеобразовательных школ </a:t>
          </a:r>
          <a:r>
            <a:rPr lang="en-US" sz="1300" kern="1200" dirty="0" smtClean="0"/>
            <a:t>VIII</a:t>
          </a:r>
          <a:r>
            <a:rPr lang="ru-RU" sz="1300" kern="1200" dirty="0" smtClean="0"/>
            <a:t> вида по обучению инвалидов и лиц с ограниченными возможностями здоровья по профессии «Повар, кондитер» (приказ МОН РТ)</a:t>
          </a:r>
          <a:endParaRPr lang="ru-RU" sz="1300" kern="1200" dirty="0"/>
        </a:p>
      </dsp:txBody>
      <dsp:txXfrm>
        <a:off x="3168352" y="400871"/>
        <a:ext cx="3552376" cy="2400303"/>
      </dsp:txXfrm>
    </dsp:sp>
    <dsp:sp modelId="{B38C1045-25F4-4FFE-BC9E-A5F8A90CC13F}">
      <dsp:nvSpPr>
        <dsp:cNvPr id="0" name=""/>
        <dsp:cNvSpPr/>
      </dsp:nvSpPr>
      <dsp:spPr>
        <a:xfrm>
          <a:off x="0" y="820"/>
          <a:ext cx="3168352" cy="3200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2014 год</a:t>
          </a:r>
          <a:endParaRPr lang="ru-RU" sz="6500" kern="1200" dirty="0"/>
        </a:p>
      </dsp:txBody>
      <dsp:txXfrm>
        <a:off x="154666" y="155486"/>
        <a:ext cx="2859020" cy="2891073"/>
      </dsp:txXfrm>
    </dsp:sp>
    <dsp:sp modelId="{EEA453F6-2269-405A-BFD3-B9FDC42C21C1}">
      <dsp:nvSpPr>
        <dsp:cNvPr id="0" name=""/>
        <dsp:cNvSpPr/>
      </dsp:nvSpPr>
      <dsp:spPr>
        <a:xfrm>
          <a:off x="3168352" y="3521266"/>
          <a:ext cx="4752528" cy="32004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/>
            <a:t>Грантополучатель</a:t>
          </a:r>
          <a:r>
            <a:rPr lang="ru-RU" sz="1300" kern="1200" dirty="0" smtClean="0"/>
            <a:t> ( 5711,9 </a:t>
          </a:r>
          <a:r>
            <a:rPr lang="ru-RU" sz="1300" kern="1200" dirty="0" err="1" smtClean="0"/>
            <a:t>тыс.руб</a:t>
          </a:r>
          <a:r>
            <a:rPr lang="ru-RU" sz="1300" kern="1200" dirty="0" smtClean="0"/>
            <a:t>.) по итогам участия в федеральном конкурсе на создание базовых профессиональных образовательных организаций для осуществления инклюзивного образования, в рамках которого ожидается поступление производственного оборудования для учебной мастерской «Столовая», специализированного программно-технического комплекса ученика с ОВЗ, </a:t>
          </a:r>
          <a:r>
            <a:rPr lang="ru-RU" sz="1300" kern="1200" dirty="0" err="1" smtClean="0"/>
            <a:t>учебно</a:t>
          </a:r>
          <a:r>
            <a:rPr lang="ru-RU" sz="1300" kern="1200" dirty="0" smtClean="0"/>
            <a:t> – методической литературы и программного обеспечения и материальное оснащение кабинета психологической разгрузки.</a:t>
          </a:r>
          <a:endParaRPr lang="ru-RU" sz="1300" kern="1200" dirty="0"/>
        </a:p>
      </dsp:txBody>
      <dsp:txXfrm>
        <a:off x="3168352" y="3921317"/>
        <a:ext cx="3552376" cy="2400303"/>
      </dsp:txXfrm>
    </dsp:sp>
    <dsp:sp modelId="{56C51D3D-C53F-4F80-8300-05979EE981F6}">
      <dsp:nvSpPr>
        <dsp:cNvPr id="0" name=""/>
        <dsp:cNvSpPr/>
      </dsp:nvSpPr>
      <dsp:spPr>
        <a:xfrm>
          <a:off x="0" y="3521266"/>
          <a:ext cx="3168352" cy="3200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2018 год</a:t>
          </a:r>
          <a:endParaRPr lang="ru-RU" sz="6500" kern="1200" dirty="0"/>
        </a:p>
      </dsp:txBody>
      <dsp:txXfrm>
        <a:off x="154666" y="3675932"/>
        <a:ext cx="2859020" cy="2891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12FC1-7AAA-4C3B-8DB4-73F6A2707096}">
      <dsp:nvSpPr>
        <dsp:cNvPr id="0" name=""/>
        <dsp:cNvSpPr/>
      </dsp:nvSpPr>
      <dsp:spPr>
        <a:xfrm>
          <a:off x="2861077" y="1856"/>
          <a:ext cx="2080461" cy="135230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Задачи</a:t>
          </a:r>
          <a:endParaRPr lang="ru-RU" sz="1800" b="1" kern="1200" dirty="0"/>
        </a:p>
      </dsp:txBody>
      <dsp:txXfrm>
        <a:off x="2927091" y="67870"/>
        <a:ext cx="1948433" cy="1220272"/>
      </dsp:txXfrm>
    </dsp:sp>
    <dsp:sp modelId="{DDBD76CE-CB2C-48E7-A452-33C6830B5544}">
      <dsp:nvSpPr>
        <dsp:cNvPr id="0" name=""/>
        <dsp:cNvSpPr/>
      </dsp:nvSpPr>
      <dsp:spPr>
        <a:xfrm>
          <a:off x="1197715" y="678006"/>
          <a:ext cx="5407186" cy="5407186"/>
        </a:xfrm>
        <a:custGeom>
          <a:avLst/>
          <a:gdLst/>
          <a:ahLst/>
          <a:cxnLst/>
          <a:rect l="0" t="0" r="0" b="0"/>
          <a:pathLst>
            <a:path>
              <a:moveTo>
                <a:pt x="3758139" y="214145"/>
              </a:moveTo>
              <a:arcTo wR="2703593" hR="2703593" stAng="17577470" swAng="19631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3CFF9-2357-4D2C-9296-7625E882010A}">
      <dsp:nvSpPr>
        <dsp:cNvPr id="0" name=""/>
        <dsp:cNvSpPr/>
      </dsp:nvSpPr>
      <dsp:spPr>
        <a:xfrm>
          <a:off x="4821014" y="1869993"/>
          <a:ext cx="3303128" cy="135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разработка индивидуальных программ сопровождения образовательного процесса для обучающихся с ограниченными возможностями здоровья и инвалидностью;</a:t>
          </a:r>
          <a:endParaRPr lang="ru-RU" sz="1200" kern="1200" dirty="0"/>
        </a:p>
      </dsp:txBody>
      <dsp:txXfrm>
        <a:off x="4887028" y="1936007"/>
        <a:ext cx="3171100" cy="1220272"/>
      </dsp:txXfrm>
    </dsp:sp>
    <dsp:sp modelId="{D02A4A5A-A101-4D67-A246-3B20DC3DBC93}">
      <dsp:nvSpPr>
        <dsp:cNvPr id="0" name=""/>
        <dsp:cNvSpPr/>
      </dsp:nvSpPr>
      <dsp:spPr>
        <a:xfrm>
          <a:off x="1193929" y="448505"/>
          <a:ext cx="5407186" cy="5407186"/>
        </a:xfrm>
        <a:custGeom>
          <a:avLst/>
          <a:gdLst/>
          <a:ahLst/>
          <a:cxnLst/>
          <a:rect l="0" t="0" r="0" b="0"/>
          <a:pathLst>
            <a:path>
              <a:moveTo>
                <a:pt x="5405869" y="2787973"/>
              </a:moveTo>
              <a:arcTo wR="2703593" hR="2703593" stAng="107311" swAng="17898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4A693-F0B2-406F-AD81-D9EB638DC587}">
      <dsp:nvSpPr>
        <dsp:cNvPr id="0" name=""/>
        <dsp:cNvSpPr/>
      </dsp:nvSpPr>
      <dsp:spPr>
        <a:xfrm>
          <a:off x="4418952" y="4581591"/>
          <a:ext cx="2524869" cy="135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лиц с ОВЗ и инвалидностью печатными и (или) электронными образовательными ресурсами в формах, адаптированных к ограничениям их здоровья;</a:t>
          </a:r>
          <a:endParaRPr lang="ru-RU" sz="1200" kern="1200" dirty="0"/>
        </a:p>
      </dsp:txBody>
      <dsp:txXfrm>
        <a:off x="4484966" y="4647605"/>
        <a:ext cx="2392841" cy="1220272"/>
      </dsp:txXfrm>
    </dsp:sp>
    <dsp:sp modelId="{21EFE633-8B4D-4CCB-8FBB-DC75DFF6A226}">
      <dsp:nvSpPr>
        <dsp:cNvPr id="0" name=""/>
        <dsp:cNvSpPr/>
      </dsp:nvSpPr>
      <dsp:spPr>
        <a:xfrm>
          <a:off x="1039995" y="594021"/>
          <a:ext cx="5407186" cy="5407186"/>
        </a:xfrm>
        <a:custGeom>
          <a:avLst/>
          <a:gdLst/>
          <a:ahLst/>
          <a:cxnLst/>
          <a:rect l="0" t="0" r="0" b="0"/>
          <a:pathLst>
            <a:path>
              <a:moveTo>
                <a:pt x="3363974" y="5325293"/>
              </a:moveTo>
              <a:arcTo wR="2703593" hR="2703593" stAng="4551711" swAng="19544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B9DD9-B091-41BF-9914-79FC6629B659}">
      <dsp:nvSpPr>
        <dsp:cNvPr id="0" name=""/>
        <dsp:cNvSpPr/>
      </dsp:nvSpPr>
      <dsp:spPr>
        <a:xfrm>
          <a:off x="749470" y="4505220"/>
          <a:ext cx="2330512" cy="135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условий для социально-психологической и профессиональной адаптации обучающихся с ограниченными возможностями здоровья и инвалидностью;</a:t>
          </a:r>
          <a:endParaRPr lang="ru-RU" sz="1200" kern="1200" dirty="0"/>
        </a:p>
      </dsp:txBody>
      <dsp:txXfrm>
        <a:off x="815484" y="4571234"/>
        <a:ext cx="2198484" cy="1220272"/>
      </dsp:txXfrm>
    </dsp:sp>
    <dsp:sp modelId="{0E7661D5-33D1-4B28-884E-79CC41937E8F}">
      <dsp:nvSpPr>
        <dsp:cNvPr id="0" name=""/>
        <dsp:cNvSpPr/>
      </dsp:nvSpPr>
      <dsp:spPr>
        <a:xfrm>
          <a:off x="1200150" y="629280"/>
          <a:ext cx="5407186" cy="5407186"/>
        </a:xfrm>
        <a:custGeom>
          <a:avLst/>
          <a:gdLst/>
          <a:ahLst/>
          <a:cxnLst/>
          <a:rect l="0" t="0" r="0" b="0"/>
          <a:pathLst>
            <a:path>
              <a:moveTo>
                <a:pt x="261751" y="3864121"/>
              </a:moveTo>
              <a:arcTo wR="2703593" hR="2703593" stAng="9274786" swAng="16492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28379-40FB-4627-83D7-3A2330D9B0F4}">
      <dsp:nvSpPr>
        <dsp:cNvPr id="0" name=""/>
        <dsp:cNvSpPr/>
      </dsp:nvSpPr>
      <dsp:spPr>
        <a:xfrm>
          <a:off x="-419286" y="1869993"/>
          <a:ext cx="3498649" cy="135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комплексное сопровождение образовательного процесса: психологическое, социальное, правовое, медицинское;</a:t>
          </a:r>
          <a:endParaRPr lang="ru-RU" sz="1200" kern="1200" dirty="0"/>
        </a:p>
      </dsp:txBody>
      <dsp:txXfrm>
        <a:off x="-353272" y="1936007"/>
        <a:ext cx="3366621" cy="1220272"/>
      </dsp:txXfrm>
    </dsp:sp>
    <dsp:sp modelId="{8223095A-734A-48A0-B714-B6F311B52E5E}">
      <dsp:nvSpPr>
        <dsp:cNvPr id="0" name=""/>
        <dsp:cNvSpPr/>
      </dsp:nvSpPr>
      <dsp:spPr>
        <a:xfrm>
          <a:off x="1197715" y="678006"/>
          <a:ext cx="5407186" cy="5407186"/>
        </a:xfrm>
        <a:custGeom>
          <a:avLst/>
          <a:gdLst/>
          <a:ahLst/>
          <a:cxnLst/>
          <a:rect l="0" t="0" r="0" b="0"/>
          <a:pathLst>
            <a:path>
              <a:moveTo>
                <a:pt x="470780" y="1179138"/>
              </a:moveTo>
              <a:arcTo wR="2703593" hR="2703593" stAng="12859401" swAng="19631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C8D13-70A2-4A68-B39B-6D0ECB4813EB}">
      <dsp:nvSpPr>
        <dsp:cNvPr id="0" name=""/>
        <dsp:cNvSpPr/>
      </dsp:nvSpPr>
      <dsp:spPr>
        <a:xfrm>
          <a:off x="1775155" y="567198"/>
          <a:ext cx="5124196" cy="5124196"/>
        </a:xfrm>
        <a:prstGeom prst="blockArc">
          <a:avLst>
            <a:gd name="adj1" fmla="val 13263693"/>
            <a:gd name="adj2" fmla="val 16369259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8B9D7-4B25-47A5-A1B4-543FE78AAD40}">
      <dsp:nvSpPr>
        <dsp:cNvPr id="0" name=""/>
        <dsp:cNvSpPr/>
      </dsp:nvSpPr>
      <dsp:spPr>
        <a:xfrm>
          <a:off x="1340369" y="419217"/>
          <a:ext cx="6232560" cy="5124196"/>
        </a:xfrm>
        <a:prstGeom prst="blockArc">
          <a:avLst>
            <a:gd name="adj1" fmla="val 10593685"/>
            <a:gd name="adj2" fmla="val 13004048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57BBA-33E1-47B4-8029-82EC0DA79066}">
      <dsp:nvSpPr>
        <dsp:cNvPr id="0" name=""/>
        <dsp:cNvSpPr/>
      </dsp:nvSpPr>
      <dsp:spPr>
        <a:xfrm>
          <a:off x="1125431" y="754376"/>
          <a:ext cx="6658022" cy="5124196"/>
        </a:xfrm>
        <a:prstGeom prst="blockArc">
          <a:avLst>
            <a:gd name="adj1" fmla="val 8532366"/>
            <a:gd name="adj2" fmla="val 11051597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CA83E-9B5A-491A-A07E-B98D85DEB1EF}">
      <dsp:nvSpPr>
        <dsp:cNvPr id="0" name=""/>
        <dsp:cNvSpPr/>
      </dsp:nvSpPr>
      <dsp:spPr>
        <a:xfrm>
          <a:off x="1739552" y="575308"/>
          <a:ext cx="5124196" cy="5124196"/>
        </a:xfrm>
        <a:prstGeom prst="blockArc">
          <a:avLst>
            <a:gd name="adj1" fmla="val 5182057"/>
            <a:gd name="adj2" fmla="val 8210884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35F13-07F1-489C-AE48-53EC1D7ED6D4}">
      <dsp:nvSpPr>
        <dsp:cNvPr id="0" name=""/>
        <dsp:cNvSpPr/>
      </dsp:nvSpPr>
      <dsp:spPr>
        <a:xfrm>
          <a:off x="2051765" y="574882"/>
          <a:ext cx="5124196" cy="5124196"/>
        </a:xfrm>
        <a:prstGeom prst="blockArc">
          <a:avLst>
            <a:gd name="adj1" fmla="val 2329358"/>
            <a:gd name="adj2" fmla="val 5608569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FEAD4-CCC0-47C3-B70D-6BACC33A2232}">
      <dsp:nvSpPr>
        <dsp:cNvPr id="0" name=""/>
        <dsp:cNvSpPr/>
      </dsp:nvSpPr>
      <dsp:spPr>
        <a:xfrm>
          <a:off x="1510984" y="497843"/>
          <a:ext cx="6334890" cy="5124196"/>
        </a:xfrm>
        <a:prstGeom prst="blockArc">
          <a:avLst>
            <a:gd name="adj1" fmla="val 21599282"/>
            <a:gd name="adj2" fmla="val 2466595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F7562-5B1D-49A0-BE8B-2503CD309F30}">
      <dsp:nvSpPr>
        <dsp:cNvPr id="0" name=""/>
        <dsp:cNvSpPr/>
      </dsp:nvSpPr>
      <dsp:spPr>
        <a:xfrm>
          <a:off x="1412895" y="521577"/>
          <a:ext cx="6531301" cy="5124196"/>
        </a:xfrm>
        <a:prstGeom prst="blockArc">
          <a:avLst>
            <a:gd name="adj1" fmla="val 18953866"/>
            <a:gd name="adj2" fmla="val 21566880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7D0EB-1D84-4AEF-A493-43ED9A3C536F}">
      <dsp:nvSpPr>
        <dsp:cNvPr id="0" name=""/>
        <dsp:cNvSpPr/>
      </dsp:nvSpPr>
      <dsp:spPr>
        <a:xfrm>
          <a:off x="2151985" y="557517"/>
          <a:ext cx="5124196" cy="5124196"/>
        </a:xfrm>
        <a:prstGeom prst="blockArc">
          <a:avLst>
            <a:gd name="adj1" fmla="val 15854153"/>
            <a:gd name="adj2" fmla="val 18884862"/>
            <a:gd name="adj3" fmla="val 34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7CF26-881E-44D8-B435-0D9F53752B6D}">
      <dsp:nvSpPr>
        <dsp:cNvPr id="0" name=""/>
        <dsp:cNvSpPr/>
      </dsp:nvSpPr>
      <dsp:spPr>
        <a:xfrm>
          <a:off x="3816412" y="2376251"/>
          <a:ext cx="1746123" cy="152820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ТТП</a:t>
          </a:r>
          <a:endParaRPr lang="ru-RU" sz="2000" kern="1200" dirty="0"/>
        </a:p>
      </dsp:txBody>
      <dsp:txXfrm>
        <a:off x="4072126" y="2600052"/>
        <a:ext cx="1234695" cy="1080605"/>
      </dsp:txXfrm>
    </dsp:sp>
    <dsp:sp modelId="{EC5B97CC-8BFC-48B7-827F-074C73A03D87}">
      <dsp:nvSpPr>
        <dsp:cNvPr id="0" name=""/>
        <dsp:cNvSpPr/>
      </dsp:nvSpPr>
      <dsp:spPr>
        <a:xfrm>
          <a:off x="3506816" y="3108"/>
          <a:ext cx="1908734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ГБОУ РТ «СОШ № 10 для обучающихся с ОВЗ»</a:t>
          </a:r>
          <a:endParaRPr lang="ru-RU" sz="1100" kern="1200" dirty="0"/>
        </a:p>
      </dsp:txBody>
      <dsp:txXfrm>
        <a:off x="3786344" y="182108"/>
        <a:ext cx="1349678" cy="864286"/>
      </dsp:txXfrm>
    </dsp:sp>
    <dsp:sp modelId="{92A10D24-3577-4AB2-B9E3-7A5D6E3EBE6A}">
      <dsp:nvSpPr>
        <dsp:cNvPr id="0" name=""/>
        <dsp:cNvSpPr/>
      </dsp:nvSpPr>
      <dsp:spPr>
        <a:xfrm>
          <a:off x="5472602" y="720086"/>
          <a:ext cx="2028372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ГБОУ РТ «</a:t>
          </a:r>
          <a:r>
            <a:rPr lang="ru-RU" sz="1100" kern="1200" dirty="0" err="1" smtClean="0"/>
            <a:t>Чербинская</a:t>
          </a:r>
          <a:r>
            <a:rPr lang="ru-RU" sz="1100" kern="1200" dirty="0" smtClean="0"/>
            <a:t> школа-интернат 8 вида»</a:t>
          </a:r>
          <a:endParaRPr lang="ru-RU" sz="1100" kern="1200" dirty="0"/>
        </a:p>
      </dsp:txBody>
      <dsp:txXfrm>
        <a:off x="5769650" y="899086"/>
        <a:ext cx="1434276" cy="864286"/>
      </dsp:txXfrm>
    </dsp:sp>
    <dsp:sp modelId="{49891406-C48A-4F8B-820D-AC5D75820C57}">
      <dsp:nvSpPr>
        <dsp:cNvPr id="0" name=""/>
        <dsp:cNvSpPr/>
      </dsp:nvSpPr>
      <dsp:spPr>
        <a:xfrm>
          <a:off x="6264691" y="2448273"/>
          <a:ext cx="1863669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ФГБОУ ВО «</a:t>
          </a:r>
          <a:r>
            <a:rPr lang="ru-RU" sz="1100" kern="1200" dirty="0" err="1" smtClean="0"/>
            <a:t>ТувГУ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6537619" y="2627273"/>
        <a:ext cx="1317813" cy="864286"/>
      </dsp:txXfrm>
    </dsp:sp>
    <dsp:sp modelId="{3A04365D-8877-47AD-9FF6-5270E0220734}">
      <dsp:nvSpPr>
        <dsp:cNvPr id="0" name=""/>
        <dsp:cNvSpPr/>
      </dsp:nvSpPr>
      <dsp:spPr>
        <a:xfrm>
          <a:off x="5472617" y="4104461"/>
          <a:ext cx="2206141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ГАОУ ДПО «</a:t>
          </a:r>
          <a:r>
            <a:rPr lang="ru-RU" sz="1100" kern="1200" dirty="0" err="1" smtClean="0"/>
            <a:t>ТИРОиПК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5795699" y="4283461"/>
        <a:ext cx="1559977" cy="864286"/>
      </dsp:txXfrm>
    </dsp:sp>
    <dsp:sp modelId="{98D19CC3-32ED-4FAE-AB14-CFA3F3B3CDAD}">
      <dsp:nvSpPr>
        <dsp:cNvPr id="0" name=""/>
        <dsp:cNvSpPr/>
      </dsp:nvSpPr>
      <dsp:spPr>
        <a:xfrm>
          <a:off x="3521764" y="5039300"/>
          <a:ext cx="1878837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ГБОУ РЦПМСС «</a:t>
          </a:r>
          <a:r>
            <a:rPr lang="ru-RU" sz="1100" kern="1200" dirty="0" err="1" smtClean="0"/>
            <a:t>Сайзырал</a:t>
          </a:r>
          <a:r>
            <a:rPr lang="ru-RU" sz="1100" kern="1200" dirty="0" smtClean="0"/>
            <a:t> РТ»</a:t>
          </a:r>
          <a:endParaRPr lang="ru-RU" sz="1100" kern="1200" dirty="0"/>
        </a:p>
      </dsp:txBody>
      <dsp:txXfrm>
        <a:off x="3796913" y="5218300"/>
        <a:ext cx="1328539" cy="864286"/>
      </dsp:txXfrm>
    </dsp:sp>
    <dsp:sp modelId="{45834EB9-5C21-49EE-8DC7-83C2A7A5B075}">
      <dsp:nvSpPr>
        <dsp:cNvPr id="0" name=""/>
        <dsp:cNvSpPr/>
      </dsp:nvSpPr>
      <dsp:spPr>
        <a:xfrm>
          <a:off x="1400793" y="4248478"/>
          <a:ext cx="2127597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ПОО РТ  </a:t>
          </a:r>
          <a:endParaRPr lang="ru-RU" sz="1100" kern="1200" dirty="0"/>
        </a:p>
      </dsp:txBody>
      <dsp:txXfrm>
        <a:off x="1712372" y="4427478"/>
        <a:ext cx="1504439" cy="864286"/>
      </dsp:txXfrm>
    </dsp:sp>
    <dsp:sp modelId="{60B48E8A-5068-4A0D-90F3-1FC53A4C86B2}">
      <dsp:nvSpPr>
        <dsp:cNvPr id="0" name=""/>
        <dsp:cNvSpPr/>
      </dsp:nvSpPr>
      <dsp:spPr>
        <a:xfrm>
          <a:off x="1017877" y="2521204"/>
          <a:ext cx="1850419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ОО </a:t>
          </a:r>
          <a:r>
            <a:rPr lang="ru-RU" sz="1100" kern="1200" dirty="0" err="1" smtClean="0"/>
            <a:t>Кызылского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Овюрского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Монгун-Тайгинского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Чаа-Хольского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кожуунов</a:t>
          </a:r>
          <a:endParaRPr lang="ru-RU" sz="1100" kern="1200" dirty="0"/>
        </a:p>
      </dsp:txBody>
      <dsp:txXfrm>
        <a:off x="1288865" y="2700204"/>
        <a:ext cx="1308443" cy="864286"/>
      </dsp:txXfrm>
    </dsp:sp>
    <dsp:sp modelId="{A76639D4-A311-41F5-8CFB-B0885621F8BB}">
      <dsp:nvSpPr>
        <dsp:cNvPr id="0" name=""/>
        <dsp:cNvSpPr/>
      </dsp:nvSpPr>
      <dsp:spPr>
        <a:xfrm>
          <a:off x="1368144" y="864092"/>
          <a:ext cx="2140908" cy="1222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ОО г. Кызыла №№ 3,4,11</a:t>
          </a:r>
          <a:endParaRPr lang="ru-RU" sz="1100" kern="1200" dirty="0"/>
        </a:p>
      </dsp:txBody>
      <dsp:txXfrm>
        <a:off x="1681673" y="1043092"/>
        <a:ext cx="1513850" cy="86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7056784" cy="2664296"/>
          </a:xfrm>
        </p:spPr>
        <p:txBody>
          <a:bodyPr anchor="t">
            <a:norm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</a:rPr>
              <a:t>Модель </a:t>
            </a:r>
            <a:r>
              <a:rPr lang="ru-RU" sz="3000" b="1" dirty="0" smtClean="0">
                <a:solidFill>
                  <a:srgbClr val="C00000"/>
                </a:solidFill>
              </a:rPr>
              <a:t>сетевого </a:t>
            </a:r>
            <a:r>
              <a:rPr lang="ru-RU" sz="3000" b="1" dirty="0">
                <a:solidFill>
                  <a:srgbClr val="C00000"/>
                </a:solidFill>
              </a:rPr>
              <a:t>взаимодействия в области инклюзивного профессионального </a:t>
            </a:r>
            <a:r>
              <a:rPr lang="ru-RU" sz="3000" b="1" dirty="0" smtClean="0">
                <a:solidFill>
                  <a:srgbClr val="C00000"/>
                </a:solidFill>
              </a:rPr>
              <a:t>образования инвалидов и лиц с ограниченными возможностями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116632"/>
            <a:ext cx="7704856" cy="9087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Министерство образования и науки Республики Тыва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ГБПОУ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РТ «Тувинский техникум предпринимательства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61048"/>
            <a:ext cx="4680520" cy="2232248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>Дьякова Маргарита- победитель </a:t>
            </a:r>
            <a:r>
              <a:rPr lang="en-US" sz="3000" b="1" dirty="0" smtClean="0"/>
              <a:t>III</a:t>
            </a:r>
            <a:r>
              <a:rPr lang="ru-RU" sz="3000" b="1" dirty="0" smtClean="0"/>
              <a:t> регионального чемпионата «</a:t>
            </a:r>
            <a:r>
              <a:rPr lang="ru-RU" sz="3000" b="1" dirty="0" err="1" smtClean="0"/>
              <a:t>Абилимпикс</a:t>
            </a:r>
            <a:r>
              <a:rPr lang="ru-RU" sz="3000" b="1" dirty="0" smtClean="0"/>
              <a:t> 2018», октябрь 2018</a:t>
            </a:r>
            <a:endParaRPr lang="ru-RU" sz="3000" b="1" dirty="0"/>
          </a:p>
        </p:txBody>
      </p:sp>
      <p:pic>
        <p:nvPicPr>
          <p:cNvPr id="1026" name="Picture 2" descr="E:\arSEQE-LQk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048672" cy="33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gKxLrkAp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758802" cy="39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Zp8H7I9USq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01648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Обучающиеся 11 группы «Повар, кондитер»</a:t>
            </a:r>
            <a:endParaRPr lang="ru-RU" dirty="0"/>
          </a:p>
        </p:txBody>
      </p:sp>
      <p:pic>
        <p:nvPicPr>
          <p:cNvPr id="1026" name="Picture 2" descr="C:\МОИ ДОКУМЕНТЫ\2018-2019 учебный год\ДОСТУПНАЯ СРЕДА\фотки 11 группа\IMG_20190410_101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1" y="1478"/>
            <a:ext cx="4524783" cy="33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МОИ ДОКУМЕНТЫ\2018-2019 учебный год\ДОСТУПНАЯ СРЕДА\фотки 11 группа\IMG_20190410_101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70299"/>
            <a:ext cx="4764908" cy="357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3717032"/>
            <a:ext cx="3137552" cy="216024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Учебная практика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6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3456384" cy="252028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Во время учебной практики в кондитерском цехе</a:t>
            </a:r>
            <a:endParaRPr lang="ru-RU" sz="3000" dirty="0"/>
          </a:p>
        </p:txBody>
      </p:sp>
      <p:pic>
        <p:nvPicPr>
          <p:cNvPr id="2050" name="Picture 2" descr="C:\МОИ ДОКУМЕНТЫ\2018-2019 учебный год\ДОСТУПНАЯ СРЕДА\фотки 11 группа\IMG_20190410_101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57462"/>
            <a:ext cx="4176464" cy="38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МОИ ДОКУМЕНТЫ\2018-2019 учебный год\ДОСТУПНАЯ СРЕДА\фотки 11 группа\IMG_20190410_101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33" y="16977"/>
            <a:ext cx="4261333" cy="3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569600" cy="21462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Обучающиеся 11 группы - активные участники различных мероприятий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МОИ ДОКУМЕНТЫ\2018-2019 учебный год\ДОСТУПНАЯ СРЕДА\IMG_20190411_0823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24"/>
            <a:ext cx="399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20072" y="4149080"/>
            <a:ext cx="3794008" cy="2146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5148064" y="2636912"/>
            <a:ext cx="3816424" cy="288032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</a:rPr>
              <a:t>Беляева Ксения – обладательница титула «Королева новогоднего вечера», 27 </a:t>
            </a:r>
            <a:r>
              <a:rPr lang="ru-RU" b="1" dirty="0" smtClean="0">
                <a:solidFill>
                  <a:srgbClr val="FF0000"/>
                </a:solidFill>
              </a:rPr>
              <a:t>декабря </a:t>
            </a:r>
            <a:r>
              <a:rPr lang="ru-RU" b="1" dirty="0">
                <a:solidFill>
                  <a:srgbClr val="FF0000"/>
                </a:solidFill>
              </a:rPr>
              <a:t>2018 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ttachments_sailyk_rt@mail.ru_2019-04-11_09-11-09\Screenshot_2019-04-11-09-04-18-611_com.instagram.androi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58"/>
            <a:ext cx="3888432" cy="62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Attachments_sailyk_rt@mail.ru_2019-04-11_09-11-09\Screenshot_2019-04-11-09-08-02-658_com.instagram.andro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136"/>
            <a:ext cx="3861048" cy="63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41608" cy="581865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На фото: </a:t>
            </a:r>
            <a:r>
              <a:rPr lang="ru-RU" sz="3000" dirty="0" err="1"/>
              <a:t>Бичешой</a:t>
            </a:r>
            <a:r>
              <a:rPr lang="ru-RU" sz="3000" dirty="0"/>
              <a:t> </a:t>
            </a:r>
            <a:r>
              <a:rPr lang="ru-RU" sz="3000" dirty="0" err="1" smtClean="0"/>
              <a:t>Сайлык</a:t>
            </a:r>
            <a:r>
              <a:rPr lang="ru-RU" sz="3000" dirty="0" smtClean="0"/>
              <a:t>,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>выпускница 2018 г. 11 группы «Повар, кондитер»</a:t>
            </a:r>
            <a:endParaRPr lang="ru-RU" sz="3000" dirty="0"/>
          </a:p>
        </p:txBody>
      </p:sp>
      <p:pic>
        <p:nvPicPr>
          <p:cNvPr id="3074" name="Picture 2" descr="E:\Attachments_sailyk_rt@mail.ru_2019-04-11_09-11-09\Screenshot_2019-04-11-09-08-50-484_com.instagram.androi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164"/>
            <a:ext cx="3847521" cy="64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65544" cy="6106690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Волонтерская деятельность.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dirty="0" smtClean="0"/>
              <a:t>2018 год, г. Кызыл.</a:t>
            </a:r>
            <a:br>
              <a:rPr lang="ru-RU" sz="3000" dirty="0" smtClean="0"/>
            </a:br>
            <a:r>
              <a:rPr lang="ru-RU" sz="3000" dirty="0" smtClean="0"/>
              <a:t>1 апреля- Акция «Детский телефон доверия»</a:t>
            </a:r>
            <a:br>
              <a:rPr lang="ru-RU" sz="3000" dirty="0" smtClean="0"/>
            </a:br>
            <a:r>
              <a:rPr lang="ru-RU" sz="3000" dirty="0" smtClean="0"/>
              <a:t>Среди участников акции-обучающиеся 11 группы </a:t>
            </a:r>
            <a:r>
              <a:rPr lang="ru-RU" sz="3000" dirty="0" err="1" smtClean="0"/>
              <a:t>Сайлык</a:t>
            </a:r>
            <a:r>
              <a:rPr lang="ru-RU" sz="3000" dirty="0" smtClean="0"/>
              <a:t> </a:t>
            </a:r>
            <a:r>
              <a:rPr lang="ru-RU" sz="3000" dirty="0" err="1" smtClean="0"/>
              <a:t>Бичешой</a:t>
            </a:r>
            <a:r>
              <a:rPr lang="ru-RU" sz="3000" dirty="0" smtClean="0"/>
              <a:t>, Орлан Салчак</a:t>
            </a:r>
            <a:endParaRPr lang="ru-RU" sz="3000" dirty="0"/>
          </a:p>
        </p:txBody>
      </p:sp>
      <p:pic>
        <p:nvPicPr>
          <p:cNvPr id="4098" name="Picture 2" descr="E:\Attachments_sailyk_rt@mail.ru_2019-04-11_09-11-09\Screenshot_2019-04-11-09-10-21-456_com.instagram.andr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46582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Файлы Mail.Ru Агента\svsuge@mail.ru\nkuular@mail.ru\ттп9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4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0" y="0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10" descr="DSC00910"/>
          <p:cNvPicPr>
            <a:picLocks noChangeAspect="1" noChangeArrowheads="1"/>
          </p:cNvPicPr>
          <p:nvPr/>
        </p:nvPicPr>
        <p:blipFill>
          <a:blip r:embed="rId4" cstate="print"/>
          <a:srcRect l="2348" r="4546" b="11867"/>
          <a:stretch>
            <a:fillRect/>
          </a:stretch>
        </p:blipFill>
        <p:spPr>
          <a:xfrm>
            <a:off x="2987824" y="2068303"/>
            <a:ext cx="2357454" cy="1932202"/>
          </a:xfrm>
          <a:prstGeom prst="snip2DiagRect">
            <a:avLst>
              <a:gd name="adj1" fmla="val 881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Тувинский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техникум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предпринимательства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57166"/>
            <a:ext cx="1571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 г. - Лауреат конкурса «100 лучших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России»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428605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 учебная </a:t>
            </a: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1158,56 кв.м.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928670"/>
            <a:ext cx="150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учебных кабинетов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учебных мастерских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Спортзал</a:t>
            </a:r>
          </a:p>
          <a:p>
            <a:pPr algn="ctr"/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refdb.ru/images/660/1318610/268eba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28"/>
            <a:ext cx="1143008" cy="80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14942" y="1009632"/>
            <a:ext cx="1643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482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 статусе детей-сирот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детей-инвалидов и детей с ОВЗ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Documents and Settings\Техник\Мои документы\Новая папка\Новая папка\P3190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001024" y="714356"/>
            <a:ext cx="1142976" cy="72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652120" y="2060848"/>
            <a:ext cx="120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г.- </a:t>
            </a:r>
          </a:p>
          <a:p>
            <a:pPr algn="ctr"/>
            <a:r>
              <a:rPr lang="ru-RU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– 190 (2017-215</a:t>
            </a:r>
            <a:r>
              <a:rPr lang="ru-RU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2786058"/>
            <a:ext cx="12961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г.-   всего выпуск 164, из них 106 (64%) 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выпускника трудоустроено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(2017 г.-134)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Собственное дело-14 чел.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ОРВО – выпуск 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чел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поступили в вузы- 4 чел.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86710" y="2110079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фонд – 115650 экз. книг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7511759" y="2118198"/>
            <a:ext cx="85555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3528" y="1928802"/>
            <a:ext cx="26768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подготовки ССЗ:</a:t>
            </a:r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«Экономика и бухгалтерский учет (для торговли и общественного питания);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«Коммерция (по отраслям)»;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«Туризм»;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«Технология продукции общественного питания».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Товароведение и экспертиза </a:t>
            </a:r>
            <a:r>
              <a:rPr lang="ru-RU" sz="1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потребит.товаров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10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Программы подготовки КРС</a:t>
            </a:r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«Повар, кондитер»;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«Продавец, контролёр-кассир»;</a:t>
            </a:r>
          </a:p>
          <a:p>
            <a:pPr algn="ctr"/>
            <a:r>
              <a:rPr lang="ru-RU" sz="1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«Агент рекламный».</a:t>
            </a:r>
          </a:p>
          <a:p>
            <a:pPr algn="ctr"/>
            <a:endParaRPr lang="ru-RU" sz="1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2786058"/>
            <a:ext cx="22145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молодых специалистов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педагогов с высшей категорией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–с первой категорией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–Заслуженный учитель России (Кузнецова Л.М.)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отличников профобразования РФ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педагогов имеют почетные грамоты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 педагогов-мужчин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1357298"/>
            <a:ext cx="1142976" cy="73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214414" y="6324921"/>
            <a:ext cx="1714512" cy="4616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УКК </a:t>
            </a:r>
            <a:r>
              <a:rPr lang="ru-RU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Минторговли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Тув.АССР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6366711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ПТУ-10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86512" y="6366711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ГБПОУ РТ «ТТП»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14744" y="6080959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1992 г.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6080959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6080959"/>
            <a:ext cx="1714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1969 г.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857224" y="6097925"/>
            <a:ext cx="721523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366946" y="5774312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создания техникума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214818"/>
            <a:ext cx="2071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200 соглашений о социальном партнерстве: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 «Буян-</a:t>
            </a:r>
            <a:r>
              <a:rPr lang="ru-RU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Бадыргы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рестораны «Баян-Гол», «</a:t>
            </a:r>
            <a:r>
              <a:rPr lang="ru-RU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Алдын-Доос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кафе «Саяны», Едим дома», магазины «</a:t>
            </a:r>
            <a:r>
              <a:rPr lang="ru-RU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Олчей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DNS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Автомобиль и др.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1 (3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714356"/>
            <a:ext cx="1776328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131840" y="4286256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2015 года – 11 победителей и призеров  региональных чемпионатов </a:t>
            </a: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Всероссийских олимпиад по туризму и предпринимательству.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4214818"/>
            <a:ext cx="8989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1763688" y="5181913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сертифицированных экспертов </a:t>
            </a:r>
            <a:r>
              <a:rPr lang="ru-RU" sz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Ворлдскиллс</a:t>
            </a:r>
            <a:endParaRPr lang="ru-RU" sz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эксперта по оценке Демонстрационного экзамена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428604"/>
            <a:ext cx="1428760" cy="14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0358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1962926"/>
              </p:ext>
            </p:extLst>
          </p:nvPr>
        </p:nvGraphicFramePr>
        <p:xfrm>
          <a:off x="1115616" y="18876"/>
          <a:ext cx="7920880" cy="672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0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0533357"/>
              </p:ext>
            </p:extLst>
          </p:nvPr>
        </p:nvGraphicFramePr>
        <p:xfrm>
          <a:off x="1043608" y="188640"/>
          <a:ext cx="770485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8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5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Достигнутые промежуточные результаты по итогам реализации сетевой модели: </a:t>
            </a:r>
            <a:endParaRPr lang="ru-RU" b="1" dirty="0"/>
          </a:p>
          <a:p>
            <a:r>
              <a:rPr lang="ru-RU" dirty="0"/>
              <a:t>1. Ежегодное проведение мастер-классов, профессиональных проб для участников сетевой модели в рамках проведения Дня открытых дверей на региональном и муниципальном уровнях.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Вовлечение с 2017 года в волонтерскую деятельность обучающихся с ОВЗ.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Ежегодное поступление выпускников с ОВЗ в профессиональные образовательные </a:t>
            </a:r>
            <a:r>
              <a:rPr lang="ru-RU" dirty="0" smtClean="0"/>
              <a:t>организации.</a:t>
            </a:r>
          </a:p>
        </p:txBody>
      </p:sp>
      <p:pic>
        <p:nvPicPr>
          <p:cNvPr id="1026" name="Picture 2" descr="E:\дневник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40" y="3573016"/>
            <a:ext cx="2054646" cy="28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СЕТЕВАЯ МОДЕЛЬ</a:t>
            </a:r>
            <a:endParaRPr lang="ru-RU" sz="2000" b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73727928"/>
              </p:ext>
            </p:extLst>
          </p:nvPr>
        </p:nvGraphicFramePr>
        <p:xfrm>
          <a:off x="107504" y="476672"/>
          <a:ext cx="892899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5292080" y="2276872"/>
            <a:ext cx="648072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1772816"/>
            <a:ext cx="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347864" y="2420888"/>
            <a:ext cx="79208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59832" y="3645024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24128" y="3573016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491880" y="4293096"/>
            <a:ext cx="648072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364088" y="4365104"/>
            <a:ext cx="43204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064896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Показатели трудоустройства выпускников из числа лиц с ОВЗ 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28299"/>
              </p:ext>
            </p:extLst>
          </p:nvPr>
        </p:nvGraphicFramePr>
        <p:xfrm>
          <a:off x="1043608" y="692696"/>
          <a:ext cx="7890842" cy="555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6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75"/>
            <a:ext cx="7818072" cy="96805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</a:rPr>
              <a:t>Нозологии, по которым обучаются студенты в БПОО </a:t>
            </a:r>
            <a:r>
              <a:rPr lang="ru-RU" sz="2400" b="1" dirty="0" smtClean="0">
                <a:effectLst/>
              </a:rPr>
              <a:t>по </a:t>
            </a:r>
            <a:r>
              <a:rPr lang="ru-RU" sz="2400" b="1" dirty="0">
                <a:effectLst/>
              </a:rPr>
              <a:t>годам (2016-2018гг.)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182620"/>
              </p:ext>
            </p:extLst>
          </p:nvPr>
        </p:nvGraphicFramePr>
        <p:xfrm>
          <a:off x="1043608" y="908720"/>
          <a:ext cx="79928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54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1"/>
            <a:ext cx="8933688" cy="6904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/>
              <a:t>Результаты психодиагностических исследований обучающихся группы №  11 (-сентябрь- ноябрь 2018 г.)</a:t>
            </a:r>
            <a:endParaRPr lang="ru-RU" sz="3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461118"/>
              </p:ext>
            </p:extLst>
          </p:nvPr>
        </p:nvGraphicFramePr>
        <p:xfrm>
          <a:off x="1043608" y="692696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8899298"/>
              </p:ext>
            </p:extLst>
          </p:nvPr>
        </p:nvGraphicFramePr>
        <p:xfrm>
          <a:off x="3635896" y="3212976"/>
          <a:ext cx="5303912" cy="341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42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691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Модель сетевого взаимодействия в области инклюзивного профессионального образования инвалидов и лиц с ограниченными возможностями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СЕТЕВАЯ МОДЕЛЬ</vt:lpstr>
      <vt:lpstr>Показатели трудоустройства выпускников из числа лиц с ОВЗ  </vt:lpstr>
      <vt:lpstr>Нозологии, по которым обучаются студенты в БПОО по годам (2016-2018гг.)</vt:lpstr>
      <vt:lpstr>Результаты психодиагностических исследований обучающихся группы №  11 (-сентябрь- ноябрь 2018 г.)</vt:lpstr>
      <vt:lpstr>Дьякова Маргарита- победитель III регионального чемпионата «Абилимпикс 2018», октябрь 2018</vt:lpstr>
      <vt:lpstr>Обучающиеся 11 группы «Повар, кондитер»</vt:lpstr>
      <vt:lpstr>Во время учебной практики в кондитерском цехе</vt:lpstr>
      <vt:lpstr>Обучающиеся 11 группы - активные участники различных мероприятий</vt:lpstr>
      <vt:lpstr>Презентация PowerPoint</vt:lpstr>
      <vt:lpstr>На фото: Бичешой Сайлык, выпускница 2018 г. 11 группы «Повар, кондитер»</vt:lpstr>
      <vt:lpstr>Волонтерская деятельность. 2018 год, г. Кызыл. 1 апреля- Акция «Детский телефон доверия» Среди участников акции-обучающиеся 11 группы Сайлык Бичешой, Орлан Салчак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сетевого взаимодействия в области инклюзивного профессионального образования на примере ГБПОУ РТ «Тувинский техникум предпринимательства» </dc:title>
  <dc:creator>Пользователь</dc:creator>
  <cp:lastModifiedBy>зам по производству</cp:lastModifiedBy>
  <cp:revision>27</cp:revision>
  <cp:lastPrinted>2019-04-12T12:06:00Z</cp:lastPrinted>
  <dcterms:created xsi:type="dcterms:W3CDTF">2019-04-10T03:11:18Z</dcterms:created>
  <dcterms:modified xsi:type="dcterms:W3CDTF">2019-04-12T12:07:16Z</dcterms:modified>
</cp:coreProperties>
</file>