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2"/>
  </p:notesMasterIdLst>
  <p:handoutMasterIdLst>
    <p:handoutMasterId r:id="rId13"/>
  </p:handoutMasterIdLst>
  <p:sldIdLst>
    <p:sldId id="290" r:id="rId2"/>
    <p:sldId id="339" r:id="rId3"/>
    <p:sldId id="298" r:id="rId4"/>
    <p:sldId id="340" r:id="rId5"/>
    <p:sldId id="338" r:id="rId6"/>
    <p:sldId id="342" r:id="rId7"/>
    <p:sldId id="343" r:id="rId8"/>
    <p:sldId id="341" r:id="rId9"/>
    <p:sldId id="326" r:id="rId10"/>
    <p:sldId id="337" r:id="rId11"/>
  </p:sldIdLst>
  <p:sldSz cx="10691813" cy="7559675"/>
  <p:notesSz cx="6797675" cy="9926638"/>
  <p:defaultTextStyle>
    <a:defPPr>
      <a:defRPr lang="en-US"/>
    </a:defPPr>
    <a:lvl1pPr marL="0" algn="l" defTabSz="4567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78" algn="l" defTabSz="4567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61" algn="l" defTabSz="4567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42" algn="l" defTabSz="4567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123" algn="l" defTabSz="4567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904" algn="l" defTabSz="4567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685" algn="l" defTabSz="4567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468" algn="l" defTabSz="4567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248" algn="l" defTabSz="4567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гарита Печерских" initials="МП" lastIdx="1" clrIdx="0">
    <p:extLst>
      <p:ext uri="{19B8F6BF-5375-455C-9EA6-DF929625EA0E}">
        <p15:presenceInfo xmlns:p15="http://schemas.microsoft.com/office/powerpoint/2012/main" xmlns="" userId="41de546a3a2dd3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42D"/>
    <a:srgbClr val="EBEFF6"/>
    <a:srgbClr val="0048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89613" autoAdjust="0"/>
  </p:normalViewPr>
  <p:slideViewPr>
    <p:cSldViewPr snapToGrid="0" showGuides="1">
      <p:cViewPr varScale="1">
        <p:scale>
          <a:sx n="83" d="100"/>
          <a:sy n="83" d="100"/>
        </p:scale>
        <p:origin x="-1188" y="-9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BEE99B-FF44-4161-B11B-450483A28DE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B3E64A-A9F7-402F-AB5B-9F08AA2D109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Центр воспитания </a:t>
          </a:r>
          <a:br>
            <a: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и социальной работы</a:t>
          </a:r>
          <a:endParaRPr lang="ru-RU" b="1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75780AA-E2D5-4FCC-813C-BD69E30B3989}" type="parTrans" cxnId="{DF28F58D-3AA6-45BE-855E-B50DB209C57F}">
      <dgm:prSet/>
      <dgm:spPr/>
      <dgm:t>
        <a:bodyPr/>
        <a:lstStyle/>
        <a:p>
          <a:endParaRPr lang="ru-RU"/>
        </a:p>
      </dgm:t>
    </dgm:pt>
    <dgm:pt modelId="{C82C0183-D4C9-4C91-B98C-F3368D754CD3}" type="sibTrans" cxnId="{DF28F58D-3AA6-45BE-855E-B50DB209C57F}">
      <dgm:prSet/>
      <dgm:spPr/>
      <dgm:t>
        <a:bodyPr/>
        <a:lstStyle/>
        <a:p>
          <a:endParaRPr lang="ru-RU"/>
        </a:p>
      </dgm:t>
    </dgm:pt>
    <dgm:pt modelId="{43C7C6AE-82D8-4941-8258-93C3ED29F4F6}">
      <dgm:prSet phldrT="[Текст]" custT="1"/>
      <dgm:spPr/>
      <dgm:t>
        <a:bodyPr/>
        <a:lstStyle/>
        <a:p>
          <a:pPr algn="ctr"/>
          <a:r>
            <a:rPr lang="ru-RU" sz="1350" b="1" dirty="0" smtClean="0">
              <a:latin typeface="Arial" pitchFamily="34" charset="0"/>
              <a:cs typeface="Arial" pitchFamily="34" charset="0"/>
            </a:rPr>
            <a:t>Психолого-педагогическое сопровождение</a:t>
          </a:r>
        </a:p>
        <a:p>
          <a:pPr algn="ctr"/>
          <a:r>
            <a:rPr lang="ru-RU" sz="1350" b="1" dirty="0" err="1" smtClean="0">
              <a:latin typeface="Arial" pitchFamily="34" charset="0"/>
              <a:cs typeface="Arial" pitchFamily="34" charset="0"/>
            </a:rPr>
            <a:t>Социо-культурная</a:t>
          </a:r>
          <a:r>
            <a:rPr lang="ru-RU" sz="1350" b="1" dirty="0" smtClean="0">
              <a:latin typeface="Arial" pitchFamily="34" charset="0"/>
              <a:cs typeface="Arial" pitchFamily="34" charset="0"/>
            </a:rPr>
            <a:t> реабилитация</a:t>
          </a:r>
        </a:p>
        <a:p>
          <a:pPr algn="ctr"/>
          <a:r>
            <a:rPr lang="ru-RU" sz="1350" b="1" dirty="0" smtClean="0">
              <a:latin typeface="Arial" pitchFamily="34" charset="0"/>
              <a:cs typeface="Arial" pitchFamily="34" charset="0"/>
            </a:rPr>
            <a:t>Организация адаптивной физкультуры</a:t>
          </a:r>
        </a:p>
        <a:p>
          <a:pPr algn="ctr"/>
          <a:r>
            <a:rPr lang="ru-RU" sz="1350" b="1" dirty="0" smtClean="0">
              <a:latin typeface="Arial" pitchFamily="34" charset="0"/>
              <a:cs typeface="Arial" pitchFamily="34" charset="0"/>
            </a:rPr>
            <a:t>Волонтерское движение</a:t>
          </a:r>
        </a:p>
      </dgm:t>
    </dgm:pt>
    <dgm:pt modelId="{60818050-2990-42BC-9D0B-4FB91A126E25}" type="parTrans" cxnId="{CFC3C471-3E51-40B8-B8FE-0BB6DBBFA7F9}">
      <dgm:prSet/>
      <dgm:spPr/>
      <dgm:t>
        <a:bodyPr/>
        <a:lstStyle/>
        <a:p>
          <a:endParaRPr lang="ru-RU"/>
        </a:p>
      </dgm:t>
    </dgm:pt>
    <dgm:pt modelId="{FAF7BCA4-098C-4295-946C-DF246230BB27}" type="sibTrans" cxnId="{CFC3C471-3E51-40B8-B8FE-0BB6DBBFA7F9}">
      <dgm:prSet/>
      <dgm:spPr/>
      <dgm:t>
        <a:bodyPr/>
        <a:lstStyle/>
        <a:p>
          <a:endParaRPr lang="ru-RU"/>
        </a:p>
      </dgm:t>
    </dgm:pt>
    <dgm:pt modelId="{97E243F1-DACB-4388-80C2-12D83C734C8C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Отделение инклюзивного образования</a:t>
          </a:r>
          <a:endParaRPr lang="ru-RU" b="1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7B44F22-DD1F-40E7-82CF-E5B220785F7B}" type="parTrans" cxnId="{3FC5DF83-2FED-4C7A-9378-59AC243C8BB2}">
      <dgm:prSet/>
      <dgm:spPr/>
      <dgm:t>
        <a:bodyPr/>
        <a:lstStyle/>
        <a:p>
          <a:endParaRPr lang="ru-RU"/>
        </a:p>
      </dgm:t>
    </dgm:pt>
    <dgm:pt modelId="{1C3CD457-CF65-453D-BF66-0E56CE70D6C7}" type="sibTrans" cxnId="{3FC5DF83-2FED-4C7A-9378-59AC243C8BB2}">
      <dgm:prSet/>
      <dgm:spPr/>
      <dgm:t>
        <a:bodyPr/>
        <a:lstStyle/>
        <a:p>
          <a:endParaRPr lang="ru-RU"/>
        </a:p>
      </dgm:t>
    </dgm:pt>
    <dgm:pt modelId="{60311713-35C5-4FC9-9FD5-242039D5D591}">
      <dgm:prSet phldrT="[Текст]" custT="1"/>
      <dgm:spPr/>
      <dgm:t>
        <a:bodyPr/>
        <a:lstStyle/>
        <a:p>
          <a:pPr algn="ctr"/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latin typeface="Arial" pitchFamily="34" charset="0"/>
              <a:cs typeface="Arial" pitchFamily="34" charset="0"/>
            </a:rPr>
            <a:t>Разработка и внедрение адаптированных программ </a:t>
          </a:r>
        </a:p>
        <a:p>
          <a:pPr algn="ctr"/>
          <a:r>
            <a:rPr lang="ru-RU" sz="1400" b="1" dirty="0" smtClean="0">
              <a:latin typeface="Arial" pitchFamily="34" charset="0"/>
              <a:cs typeface="Arial" pitchFamily="34" charset="0"/>
            </a:rPr>
            <a:t>Индивидуальные траектории обучения</a:t>
          </a:r>
        </a:p>
        <a:p>
          <a:pPr algn="ctr"/>
          <a:r>
            <a:rPr lang="ru-RU" sz="1400" b="1" dirty="0" smtClean="0">
              <a:latin typeface="Arial" pitchFamily="34" charset="0"/>
              <a:cs typeface="Arial" pitchFamily="34" charset="0"/>
            </a:rPr>
            <a:t>Дистанционное обучение</a:t>
          </a:r>
        </a:p>
        <a:p>
          <a:pPr algn="ctr"/>
          <a:r>
            <a:rPr lang="ru-RU" sz="1400" b="1" dirty="0" smtClean="0">
              <a:latin typeface="Arial" pitchFamily="34" charset="0"/>
              <a:cs typeface="Arial" pitchFamily="34" charset="0"/>
            </a:rPr>
            <a:t>Психолого-педагогический консилиум</a:t>
          </a:r>
        </a:p>
        <a:p>
          <a:pPr algn="ctr"/>
          <a:endParaRPr lang="ru-RU" sz="1200" dirty="0" smtClean="0"/>
        </a:p>
      </dgm:t>
    </dgm:pt>
    <dgm:pt modelId="{BFB75DD8-34D1-41BA-87AD-7B449ACE75C8}" type="parTrans" cxnId="{DB695C24-E63B-4337-9237-E0FB7A4AA546}">
      <dgm:prSet/>
      <dgm:spPr/>
      <dgm:t>
        <a:bodyPr/>
        <a:lstStyle/>
        <a:p>
          <a:endParaRPr lang="ru-RU"/>
        </a:p>
      </dgm:t>
    </dgm:pt>
    <dgm:pt modelId="{8DDECD34-20AA-4F26-ACE7-D7B45CA3E6C9}" type="sibTrans" cxnId="{DB695C24-E63B-4337-9237-E0FB7A4AA546}">
      <dgm:prSet/>
      <dgm:spPr/>
      <dgm:t>
        <a:bodyPr/>
        <a:lstStyle/>
        <a:p>
          <a:endParaRPr lang="ru-RU"/>
        </a:p>
      </dgm:t>
    </dgm:pt>
    <dgm:pt modelId="{6D97A840-0EF6-4A12-AFF0-3A03EBAC826E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Служба содействия трудоустройству выпускников</a:t>
          </a:r>
          <a:endParaRPr lang="ru-RU" b="1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F838AFA-8509-4059-BF98-52B5B263A23B}" type="parTrans" cxnId="{39A4479E-4411-49ED-9791-FA0D19D2B3F8}">
      <dgm:prSet/>
      <dgm:spPr/>
      <dgm:t>
        <a:bodyPr/>
        <a:lstStyle/>
        <a:p>
          <a:endParaRPr lang="ru-RU"/>
        </a:p>
      </dgm:t>
    </dgm:pt>
    <dgm:pt modelId="{3FF7B8E7-175A-4F82-B670-7443EDEC39A9}" type="sibTrans" cxnId="{39A4479E-4411-49ED-9791-FA0D19D2B3F8}">
      <dgm:prSet/>
      <dgm:spPr/>
      <dgm:t>
        <a:bodyPr/>
        <a:lstStyle/>
        <a:p>
          <a:endParaRPr lang="ru-RU"/>
        </a:p>
      </dgm:t>
    </dgm:pt>
    <dgm:pt modelId="{F95FDC24-0F2A-468A-B272-0E210647BA47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ДПО и обучающие семинары</a:t>
          </a:r>
        </a:p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Временная занятость и работа с ВУЗами</a:t>
          </a:r>
        </a:p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Организация практик и стажировок с последующим трудоустройством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82CCF835-E96D-4F74-9682-942B24540435}" type="parTrans" cxnId="{76A3FF52-F58C-4B2E-8708-529E2BD892D3}">
      <dgm:prSet/>
      <dgm:spPr/>
      <dgm:t>
        <a:bodyPr/>
        <a:lstStyle/>
        <a:p>
          <a:endParaRPr lang="ru-RU"/>
        </a:p>
      </dgm:t>
    </dgm:pt>
    <dgm:pt modelId="{3B59AB1A-2BC9-45B1-B840-DFAB43A14E64}" type="sibTrans" cxnId="{76A3FF52-F58C-4B2E-8708-529E2BD892D3}">
      <dgm:prSet/>
      <dgm:spPr/>
      <dgm:t>
        <a:bodyPr/>
        <a:lstStyle/>
        <a:p>
          <a:endParaRPr lang="ru-RU"/>
        </a:p>
      </dgm:t>
    </dgm:pt>
    <dgm:pt modelId="{9E98DD39-BD38-49B6-927F-D7F5E1523D3E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Региональный центр сопровождения приема в ПОО</a:t>
          </a:r>
          <a:endParaRPr lang="ru-RU" b="1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DB1DB69-DC50-45EA-B3B0-FC310A2A3B6E}" type="parTrans" cxnId="{B18EE2F9-F176-4BD8-A38A-EDC21B394A14}">
      <dgm:prSet/>
      <dgm:spPr/>
      <dgm:t>
        <a:bodyPr/>
        <a:lstStyle/>
        <a:p>
          <a:endParaRPr lang="ru-RU"/>
        </a:p>
      </dgm:t>
    </dgm:pt>
    <dgm:pt modelId="{7FFE9428-293E-4098-8137-098AA0B1B919}" type="sibTrans" cxnId="{B18EE2F9-F176-4BD8-A38A-EDC21B394A14}">
      <dgm:prSet/>
      <dgm:spPr/>
      <dgm:t>
        <a:bodyPr/>
        <a:lstStyle/>
        <a:p>
          <a:endParaRPr lang="ru-RU"/>
        </a:p>
      </dgm:t>
    </dgm:pt>
    <dgm:pt modelId="{D344636D-A6A3-48AE-A37B-693F621BE67F}" type="pres">
      <dgm:prSet presAssocID="{28BEE99B-FF44-4161-B11B-450483A28DE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A721C8-CF05-4D40-B661-C2B89D337E5B}" type="pres">
      <dgm:prSet presAssocID="{22B3E64A-A9F7-402F-AB5B-9F08AA2D1093}" presName="compNode" presStyleCnt="0"/>
      <dgm:spPr/>
    </dgm:pt>
    <dgm:pt modelId="{02D6303D-64D9-49FF-B82A-65AF2D556676}" type="pres">
      <dgm:prSet presAssocID="{22B3E64A-A9F7-402F-AB5B-9F08AA2D1093}" presName="aNode" presStyleLbl="bgShp" presStyleIdx="0" presStyleCnt="4" custScaleX="85450" custLinFactX="79931" custLinFactNeighborX="100000" custLinFactNeighborY="205"/>
      <dgm:spPr/>
      <dgm:t>
        <a:bodyPr/>
        <a:lstStyle/>
        <a:p>
          <a:endParaRPr lang="ru-RU"/>
        </a:p>
      </dgm:t>
    </dgm:pt>
    <dgm:pt modelId="{A8C6870B-E373-446E-BFC9-9B17B757DD94}" type="pres">
      <dgm:prSet presAssocID="{22B3E64A-A9F7-402F-AB5B-9F08AA2D1093}" presName="textNode" presStyleLbl="bgShp" presStyleIdx="0" presStyleCnt="4"/>
      <dgm:spPr/>
      <dgm:t>
        <a:bodyPr/>
        <a:lstStyle/>
        <a:p>
          <a:endParaRPr lang="ru-RU"/>
        </a:p>
      </dgm:t>
    </dgm:pt>
    <dgm:pt modelId="{5B0A1339-CB55-4392-8B09-D7AA609300A4}" type="pres">
      <dgm:prSet presAssocID="{22B3E64A-A9F7-402F-AB5B-9F08AA2D1093}" presName="compChildNode" presStyleCnt="0"/>
      <dgm:spPr/>
    </dgm:pt>
    <dgm:pt modelId="{097E65DF-3C84-461A-ABD7-B44CDBB8D7F1}" type="pres">
      <dgm:prSet presAssocID="{22B3E64A-A9F7-402F-AB5B-9F08AA2D1093}" presName="theInnerList" presStyleCnt="0"/>
      <dgm:spPr/>
    </dgm:pt>
    <dgm:pt modelId="{6962D438-FDEB-458F-BD71-F32FD533963E}" type="pres">
      <dgm:prSet presAssocID="{43C7C6AE-82D8-4941-8258-93C3ED29F4F6}" presName="childNode" presStyleLbl="node1" presStyleIdx="0" presStyleCnt="3" custScaleX="111207" custScaleY="2000000" custLinFactX="100000" custLinFactNeighborX="123669" custLinFactNeighborY="30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E7342-6DDD-4FB3-AA58-8ACF7AB55A14}" type="pres">
      <dgm:prSet presAssocID="{22B3E64A-A9F7-402F-AB5B-9F08AA2D1093}" presName="aSpace" presStyleCnt="0"/>
      <dgm:spPr/>
    </dgm:pt>
    <dgm:pt modelId="{AD3E0E93-0A00-4B83-8794-41AB68181FF6}" type="pres">
      <dgm:prSet presAssocID="{97E243F1-DACB-4388-80C2-12D83C734C8C}" presName="compNode" presStyleCnt="0"/>
      <dgm:spPr/>
    </dgm:pt>
    <dgm:pt modelId="{8F64DF40-3CE2-4614-B93D-9064BC5B7E2A}" type="pres">
      <dgm:prSet presAssocID="{97E243F1-DACB-4388-80C2-12D83C734C8C}" presName="aNode" presStyleLbl="bgShp" presStyleIdx="1" presStyleCnt="4" custScaleX="79270" custScaleY="100000" custLinFactNeighborX="-951"/>
      <dgm:spPr/>
      <dgm:t>
        <a:bodyPr/>
        <a:lstStyle/>
        <a:p>
          <a:endParaRPr lang="ru-RU"/>
        </a:p>
      </dgm:t>
    </dgm:pt>
    <dgm:pt modelId="{1A1307CF-67A2-42BC-90B7-4171846140C9}" type="pres">
      <dgm:prSet presAssocID="{97E243F1-DACB-4388-80C2-12D83C734C8C}" presName="textNode" presStyleLbl="bgShp" presStyleIdx="1" presStyleCnt="4"/>
      <dgm:spPr/>
      <dgm:t>
        <a:bodyPr/>
        <a:lstStyle/>
        <a:p>
          <a:endParaRPr lang="ru-RU"/>
        </a:p>
      </dgm:t>
    </dgm:pt>
    <dgm:pt modelId="{E36A9E1C-6931-4B0B-AA8A-6B17652BB661}" type="pres">
      <dgm:prSet presAssocID="{97E243F1-DACB-4388-80C2-12D83C734C8C}" presName="compChildNode" presStyleCnt="0"/>
      <dgm:spPr/>
    </dgm:pt>
    <dgm:pt modelId="{85713E89-029F-4B59-8FE3-AAF59D8ECEEF}" type="pres">
      <dgm:prSet presAssocID="{97E243F1-DACB-4388-80C2-12D83C734C8C}" presName="theInnerList" presStyleCnt="0"/>
      <dgm:spPr/>
    </dgm:pt>
    <dgm:pt modelId="{73864EDC-CB9C-470A-BC59-81305AC9F0CB}" type="pres">
      <dgm:prSet presAssocID="{60311713-35C5-4FC9-9FD5-242039D5D591}" presName="childNode" presStyleLbl="node1" presStyleIdx="1" presStyleCnt="3" custScaleX="97906" custScaleY="1600244" custLinFactNeighborX="-774" custLinFactNeighborY="65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A70FCF-34BF-4BC7-A3ED-A40F1B5E34FB}" type="pres">
      <dgm:prSet presAssocID="{97E243F1-DACB-4388-80C2-12D83C734C8C}" presName="aSpace" presStyleCnt="0"/>
      <dgm:spPr/>
    </dgm:pt>
    <dgm:pt modelId="{B2C94FB9-2672-4889-B669-7004160DCF35}" type="pres">
      <dgm:prSet presAssocID="{6D97A840-0EF6-4A12-AFF0-3A03EBAC826E}" presName="compNode" presStyleCnt="0"/>
      <dgm:spPr/>
    </dgm:pt>
    <dgm:pt modelId="{C1F0A19C-CF2B-4ED2-AD04-E07D0CBDB9E5}" type="pres">
      <dgm:prSet presAssocID="{6D97A840-0EF6-4A12-AFF0-3A03EBAC826E}" presName="aNode" presStyleLbl="bgShp" presStyleIdx="2" presStyleCnt="4" custScaleX="80184" custLinFactNeighborX="88839"/>
      <dgm:spPr/>
      <dgm:t>
        <a:bodyPr/>
        <a:lstStyle/>
        <a:p>
          <a:endParaRPr lang="ru-RU"/>
        </a:p>
      </dgm:t>
    </dgm:pt>
    <dgm:pt modelId="{EB1C075E-CE11-452A-8E01-E6AE8FB1E962}" type="pres">
      <dgm:prSet presAssocID="{6D97A840-0EF6-4A12-AFF0-3A03EBAC826E}" presName="textNode" presStyleLbl="bgShp" presStyleIdx="2" presStyleCnt="4"/>
      <dgm:spPr/>
      <dgm:t>
        <a:bodyPr/>
        <a:lstStyle/>
        <a:p>
          <a:endParaRPr lang="ru-RU"/>
        </a:p>
      </dgm:t>
    </dgm:pt>
    <dgm:pt modelId="{0EBDF15A-6DD0-4ECC-A64B-171EC9B45E57}" type="pres">
      <dgm:prSet presAssocID="{6D97A840-0EF6-4A12-AFF0-3A03EBAC826E}" presName="compChildNode" presStyleCnt="0"/>
      <dgm:spPr/>
    </dgm:pt>
    <dgm:pt modelId="{925A00E4-256B-4882-BB67-2F0FD3ACD0C4}" type="pres">
      <dgm:prSet presAssocID="{6D97A840-0EF6-4A12-AFF0-3A03EBAC826E}" presName="theInnerList" presStyleCnt="0"/>
      <dgm:spPr/>
    </dgm:pt>
    <dgm:pt modelId="{424A64DC-39AA-4CC3-9BFC-EA84EABBF00B}" type="pres">
      <dgm:prSet presAssocID="{F95FDC24-0F2A-468A-B272-0E210647BA47}" presName="childNode" presStyleLbl="node1" presStyleIdx="2" presStyleCnt="3" custScaleX="100938" custScaleY="198411" custLinFactX="10554" custLinFactNeighborX="100000" custLinFactNeighborY="8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14478-BE5C-483D-B4CC-4141CFEADE6A}" type="pres">
      <dgm:prSet presAssocID="{6D97A840-0EF6-4A12-AFF0-3A03EBAC826E}" presName="aSpace" presStyleCnt="0"/>
      <dgm:spPr/>
    </dgm:pt>
    <dgm:pt modelId="{6128E75E-9189-4355-806E-23430167F5CC}" type="pres">
      <dgm:prSet presAssocID="{9E98DD39-BD38-49B6-927F-D7F5E1523D3E}" presName="compNode" presStyleCnt="0"/>
      <dgm:spPr/>
    </dgm:pt>
    <dgm:pt modelId="{2BA54C2D-1A84-4ABE-8B16-83ED2F4106F8}" type="pres">
      <dgm:prSet presAssocID="{9E98DD39-BD38-49B6-927F-D7F5E1523D3E}" presName="aNode" presStyleLbl="bgShp" presStyleIdx="3" presStyleCnt="4" custScaleX="80877" custScaleY="100000" custLinFactX="-100000" custLinFactNeighborX="-161144"/>
      <dgm:spPr/>
      <dgm:t>
        <a:bodyPr/>
        <a:lstStyle/>
        <a:p>
          <a:endParaRPr lang="ru-RU"/>
        </a:p>
      </dgm:t>
    </dgm:pt>
    <dgm:pt modelId="{B3A4F3BE-F89C-43FA-826F-BE26F7C3D60E}" type="pres">
      <dgm:prSet presAssocID="{9E98DD39-BD38-49B6-927F-D7F5E1523D3E}" presName="textNode" presStyleLbl="bgShp" presStyleIdx="3" presStyleCnt="4"/>
      <dgm:spPr/>
      <dgm:t>
        <a:bodyPr/>
        <a:lstStyle/>
        <a:p>
          <a:endParaRPr lang="ru-RU"/>
        </a:p>
      </dgm:t>
    </dgm:pt>
    <dgm:pt modelId="{E6EAD086-0C47-47A0-8FA8-B21DF49158A2}" type="pres">
      <dgm:prSet presAssocID="{9E98DD39-BD38-49B6-927F-D7F5E1523D3E}" presName="compChildNode" presStyleCnt="0"/>
      <dgm:spPr/>
    </dgm:pt>
    <dgm:pt modelId="{E58302B5-0E87-425A-8907-6956E0AF75F0}" type="pres">
      <dgm:prSet presAssocID="{9E98DD39-BD38-49B6-927F-D7F5E1523D3E}" presName="theInnerList" presStyleCnt="0"/>
      <dgm:spPr/>
    </dgm:pt>
  </dgm:ptLst>
  <dgm:cxnLst>
    <dgm:cxn modelId="{F27DA942-59F9-42CE-B23C-3E6D792F83D3}" type="presOf" srcId="{22B3E64A-A9F7-402F-AB5B-9F08AA2D1093}" destId="{02D6303D-64D9-49FF-B82A-65AF2D556676}" srcOrd="0" destOrd="0" presId="urn:microsoft.com/office/officeart/2005/8/layout/lProcess2"/>
    <dgm:cxn modelId="{958DD159-DF53-4AD7-924B-999E9840F331}" type="presOf" srcId="{28BEE99B-FF44-4161-B11B-450483A28DE6}" destId="{D344636D-A6A3-48AE-A37B-693F621BE67F}" srcOrd="0" destOrd="0" presId="urn:microsoft.com/office/officeart/2005/8/layout/lProcess2"/>
    <dgm:cxn modelId="{B48C5054-615F-43DE-A81A-F019173D03B0}" type="presOf" srcId="{60311713-35C5-4FC9-9FD5-242039D5D591}" destId="{73864EDC-CB9C-470A-BC59-81305AC9F0CB}" srcOrd="0" destOrd="0" presId="urn:microsoft.com/office/officeart/2005/8/layout/lProcess2"/>
    <dgm:cxn modelId="{F74B41A9-4385-4B71-8A04-70297DD73126}" type="presOf" srcId="{F95FDC24-0F2A-468A-B272-0E210647BA47}" destId="{424A64DC-39AA-4CC3-9BFC-EA84EABBF00B}" srcOrd="0" destOrd="0" presId="urn:microsoft.com/office/officeart/2005/8/layout/lProcess2"/>
    <dgm:cxn modelId="{188B4AF2-DDE5-4D11-8809-03C445E2CA85}" type="presOf" srcId="{9E98DD39-BD38-49B6-927F-D7F5E1523D3E}" destId="{2BA54C2D-1A84-4ABE-8B16-83ED2F4106F8}" srcOrd="0" destOrd="0" presId="urn:microsoft.com/office/officeart/2005/8/layout/lProcess2"/>
    <dgm:cxn modelId="{5B30347E-5616-42A7-8AB9-D3115420E5CD}" type="presOf" srcId="{43C7C6AE-82D8-4941-8258-93C3ED29F4F6}" destId="{6962D438-FDEB-458F-BD71-F32FD533963E}" srcOrd="0" destOrd="0" presId="urn:microsoft.com/office/officeart/2005/8/layout/lProcess2"/>
    <dgm:cxn modelId="{C96CC77A-3664-498D-AB1A-DB4EC89D3AFE}" type="presOf" srcId="{6D97A840-0EF6-4A12-AFF0-3A03EBAC826E}" destId="{C1F0A19C-CF2B-4ED2-AD04-E07D0CBDB9E5}" srcOrd="0" destOrd="0" presId="urn:microsoft.com/office/officeart/2005/8/layout/lProcess2"/>
    <dgm:cxn modelId="{39A4479E-4411-49ED-9791-FA0D19D2B3F8}" srcId="{28BEE99B-FF44-4161-B11B-450483A28DE6}" destId="{6D97A840-0EF6-4A12-AFF0-3A03EBAC826E}" srcOrd="2" destOrd="0" parTransId="{5F838AFA-8509-4059-BF98-52B5B263A23B}" sibTransId="{3FF7B8E7-175A-4F82-B670-7443EDEC39A9}"/>
    <dgm:cxn modelId="{0BA94342-B561-408F-9983-9FC0FF89FD73}" type="presOf" srcId="{6D97A840-0EF6-4A12-AFF0-3A03EBAC826E}" destId="{EB1C075E-CE11-452A-8E01-E6AE8FB1E962}" srcOrd="1" destOrd="0" presId="urn:microsoft.com/office/officeart/2005/8/layout/lProcess2"/>
    <dgm:cxn modelId="{EAC962CF-2A1E-46E8-8561-30A6C763FAA3}" type="presOf" srcId="{97E243F1-DACB-4388-80C2-12D83C734C8C}" destId="{8F64DF40-3CE2-4614-B93D-9064BC5B7E2A}" srcOrd="0" destOrd="0" presId="urn:microsoft.com/office/officeart/2005/8/layout/lProcess2"/>
    <dgm:cxn modelId="{B18EE2F9-F176-4BD8-A38A-EDC21B394A14}" srcId="{28BEE99B-FF44-4161-B11B-450483A28DE6}" destId="{9E98DD39-BD38-49B6-927F-D7F5E1523D3E}" srcOrd="3" destOrd="0" parTransId="{7DB1DB69-DC50-45EA-B3B0-FC310A2A3B6E}" sibTransId="{7FFE9428-293E-4098-8137-098AA0B1B919}"/>
    <dgm:cxn modelId="{3FC5DF83-2FED-4C7A-9378-59AC243C8BB2}" srcId="{28BEE99B-FF44-4161-B11B-450483A28DE6}" destId="{97E243F1-DACB-4388-80C2-12D83C734C8C}" srcOrd="1" destOrd="0" parTransId="{77B44F22-DD1F-40E7-82CF-E5B220785F7B}" sibTransId="{1C3CD457-CF65-453D-BF66-0E56CE70D6C7}"/>
    <dgm:cxn modelId="{9B377AB1-A60B-4476-A065-B79B5E9E4D2C}" type="presOf" srcId="{97E243F1-DACB-4388-80C2-12D83C734C8C}" destId="{1A1307CF-67A2-42BC-90B7-4171846140C9}" srcOrd="1" destOrd="0" presId="urn:microsoft.com/office/officeart/2005/8/layout/lProcess2"/>
    <dgm:cxn modelId="{DF28F58D-3AA6-45BE-855E-B50DB209C57F}" srcId="{28BEE99B-FF44-4161-B11B-450483A28DE6}" destId="{22B3E64A-A9F7-402F-AB5B-9F08AA2D1093}" srcOrd="0" destOrd="0" parTransId="{375780AA-E2D5-4FCC-813C-BD69E30B3989}" sibTransId="{C82C0183-D4C9-4C91-B98C-F3368D754CD3}"/>
    <dgm:cxn modelId="{76A3FF52-F58C-4B2E-8708-529E2BD892D3}" srcId="{6D97A840-0EF6-4A12-AFF0-3A03EBAC826E}" destId="{F95FDC24-0F2A-468A-B272-0E210647BA47}" srcOrd="0" destOrd="0" parTransId="{82CCF835-E96D-4F74-9682-942B24540435}" sibTransId="{3B59AB1A-2BC9-45B1-B840-DFAB43A14E64}"/>
    <dgm:cxn modelId="{27812C84-53CE-4AF7-B65A-C65A3EA6A547}" type="presOf" srcId="{22B3E64A-A9F7-402F-AB5B-9F08AA2D1093}" destId="{A8C6870B-E373-446E-BFC9-9B17B757DD94}" srcOrd="1" destOrd="0" presId="urn:microsoft.com/office/officeart/2005/8/layout/lProcess2"/>
    <dgm:cxn modelId="{DB695C24-E63B-4337-9237-E0FB7A4AA546}" srcId="{97E243F1-DACB-4388-80C2-12D83C734C8C}" destId="{60311713-35C5-4FC9-9FD5-242039D5D591}" srcOrd="0" destOrd="0" parTransId="{BFB75DD8-34D1-41BA-87AD-7B449ACE75C8}" sibTransId="{8DDECD34-20AA-4F26-ACE7-D7B45CA3E6C9}"/>
    <dgm:cxn modelId="{14264BAA-82CF-4A1C-882A-0B15F1BC4E1C}" type="presOf" srcId="{9E98DD39-BD38-49B6-927F-D7F5E1523D3E}" destId="{B3A4F3BE-F89C-43FA-826F-BE26F7C3D60E}" srcOrd="1" destOrd="0" presId="urn:microsoft.com/office/officeart/2005/8/layout/lProcess2"/>
    <dgm:cxn modelId="{CFC3C471-3E51-40B8-B8FE-0BB6DBBFA7F9}" srcId="{22B3E64A-A9F7-402F-AB5B-9F08AA2D1093}" destId="{43C7C6AE-82D8-4941-8258-93C3ED29F4F6}" srcOrd="0" destOrd="0" parTransId="{60818050-2990-42BC-9D0B-4FB91A126E25}" sibTransId="{FAF7BCA4-098C-4295-946C-DF246230BB27}"/>
    <dgm:cxn modelId="{487737D6-C700-4FE9-B261-6E89FB1D60FB}" type="presParOf" srcId="{D344636D-A6A3-48AE-A37B-693F621BE67F}" destId="{48A721C8-CF05-4D40-B661-C2B89D337E5B}" srcOrd="0" destOrd="0" presId="urn:microsoft.com/office/officeart/2005/8/layout/lProcess2"/>
    <dgm:cxn modelId="{D790BAD4-9782-4B09-B929-7523D8B7D855}" type="presParOf" srcId="{48A721C8-CF05-4D40-B661-C2B89D337E5B}" destId="{02D6303D-64D9-49FF-B82A-65AF2D556676}" srcOrd="0" destOrd="0" presId="urn:microsoft.com/office/officeart/2005/8/layout/lProcess2"/>
    <dgm:cxn modelId="{1E948D56-7A45-4ADE-BAF3-D13D3E36DA13}" type="presParOf" srcId="{48A721C8-CF05-4D40-B661-C2B89D337E5B}" destId="{A8C6870B-E373-446E-BFC9-9B17B757DD94}" srcOrd="1" destOrd="0" presId="urn:microsoft.com/office/officeart/2005/8/layout/lProcess2"/>
    <dgm:cxn modelId="{E30CD9B3-150D-4460-AF46-6ADA4D06CAC0}" type="presParOf" srcId="{48A721C8-CF05-4D40-B661-C2B89D337E5B}" destId="{5B0A1339-CB55-4392-8B09-D7AA609300A4}" srcOrd="2" destOrd="0" presId="urn:microsoft.com/office/officeart/2005/8/layout/lProcess2"/>
    <dgm:cxn modelId="{F1F323E6-4765-41E0-B6E1-B845869BDF89}" type="presParOf" srcId="{5B0A1339-CB55-4392-8B09-D7AA609300A4}" destId="{097E65DF-3C84-461A-ABD7-B44CDBB8D7F1}" srcOrd="0" destOrd="0" presId="urn:microsoft.com/office/officeart/2005/8/layout/lProcess2"/>
    <dgm:cxn modelId="{9AA7C104-04E5-42D8-979C-E5DC9C2F2529}" type="presParOf" srcId="{097E65DF-3C84-461A-ABD7-B44CDBB8D7F1}" destId="{6962D438-FDEB-458F-BD71-F32FD533963E}" srcOrd="0" destOrd="0" presId="urn:microsoft.com/office/officeart/2005/8/layout/lProcess2"/>
    <dgm:cxn modelId="{ACF144BD-363C-410E-9060-9C1B7504D762}" type="presParOf" srcId="{D344636D-A6A3-48AE-A37B-693F621BE67F}" destId="{688E7342-6DDD-4FB3-AA58-8ACF7AB55A14}" srcOrd="1" destOrd="0" presId="urn:microsoft.com/office/officeart/2005/8/layout/lProcess2"/>
    <dgm:cxn modelId="{D98438FD-8112-4C86-99BF-7BCF62768B08}" type="presParOf" srcId="{D344636D-A6A3-48AE-A37B-693F621BE67F}" destId="{AD3E0E93-0A00-4B83-8794-41AB68181FF6}" srcOrd="2" destOrd="0" presId="urn:microsoft.com/office/officeart/2005/8/layout/lProcess2"/>
    <dgm:cxn modelId="{79B2CEF5-387D-4658-BAD4-20CAE0162279}" type="presParOf" srcId="{AD3E0E93-0A00-4B83-8794-41AB68181FF6}" destId="{8F64DF40-3CE2-4614-B93D-9064BC5B7E2A}" srcOrd="0" destOrd="0" presId="urn:microsoft.com/office/officeart/2005/8/layout/lProcess2"/>
    <dgm:cxn modelId="{513F3036-A6AD-4CDC-BFD1-167252F84FCF}" type="presParOf" srcId="{AD3E0E93-0A00-4B83-8794-41AB68181FF6}" destId="{1A1307CF-67A2-42BC-90B7-4171846140C9}" srcOrd="1" destOrd="0" presId="urn:microsoft.com/office/officeart/2005/8/layout/lProcess2"/>
    <dgm:cxn modelId="{AE292E30-6EF6-45FE-8751-4BC110F9CDA0}" type="presParOf" srcId="{AD3E0E93-0A00-4B83-8794-41AB68181FF6}" destId="{E36A9E1C-6931-4B0B-AA8A-6B17652BB661}" srcOrd="2" destOrd="0" presId="urn:microsoft.com/office/officeart/2005/8/layout/lProcess2"/>
    <dgm:cxn modelId="{D8637E0E-8785-462C-87A8-F5BDD7A8487D}" type="presParOf" srcId="{E36A9E1C-6931-4B0B-AA8A-6B17652BB661}" destId="{85713E89-029F-4B59-8FE3-AAF59D8ECEEF}" srcOrd="0" destOrd="0" presId="urn:microsoft.com/office/officeart/2005/8/layout/lProcess2"/>
    <dgm:cxn modelId="{ACD480CD-3DD8-4C07-BAC4-3D2B8BFE943A}" type="presParOf" srcId="{85713E89-029F-4B59-8FE3-AAF59D8ECEEF}" destId="{73864EDC-CB9C-470A-BC59-81305AC9F0CB}" srcOrd="0" destOrd="0" presId="urn:microsoft.com/office/officeart/2005/8/layout/lProcess2"/>
    <dgm:cxn modelId="{55897BE4-9150-475A-AE6A-5BF0D2C5A942}" type="presParOf" srcId="{D344636D-A6A3-48AE-A37B-693F621BE67F}" destId="{37A70FCF-34BF-4BC7-A3ED-A40F1B5E34FB}" srcOrd="3" destOrd="0" presId="urn:microsoft.com/office/officeart/2005/8/layout/lProcess2"/>
    <dgm:cxn modelId="{DB06434F-EE98-4CAB-BADF-88F832984188}" type="presParOf" srcId="{D344636D-A6A3-48AE-A37B-693F621BE67F}" destId="{B2C94FB9-2672-4889-B669-7004160DCF35}" srcOrd="4" destOrd="0" presId="urn:microsoft.com/office/officeart/2005/8/layout/lProcess2"/>
    <dgm:cxn modelId="{F4011D57-52AF-4B06-A28D-38C4356B6BCE}" type="presParOf" srcId="{B2C94FB9-2672-4889-B669-7004160DCF35}" destId="{C1F0A19C-CF2B-4ED2-AD04-E07D0CBDB9E5}" srcOrd="0" destOrd="0" presId="urn:microsoft.com/office/officeart/2005/8/layout/lProcess2"/>
    <dgm:cxn modelId="{E70E293F-B5D2-477E-B278-BE9CBE070F59}" type="presParOf" srcId="{B2C94FB9-2672-4889-B669-7004160DCF35}" destId="{EB1C075E-CE11-452A-8E01-E6AE8FB1E962}" srcOrd="1" destOrd="0" presId="urn:microsoft.com/office/officeart/2005/8/layout/lProcess2"/>
    <dgm:cxn modelId="{7BD0E634-AE09-4A52-AA5D-CA4C085636C6}" type="presParOf" srcId="{B2C94FB9-2672-4889-B669-7004160DCF35}" destId="{0EBDF15A-6DD0-4ECC-A64B-171EC9B45E57}" srcOrd="2" destOrd="0" presId="urn:microsoft.com/office/officeart/2005/8/layout/lProcess2"/>
    <dgm:cxn modelId="{6060675B-C3A7-4D63-B5F2-3C151B102F33}" type="presParOf" srcId="{0EBDF15A-6DD0-4ECC-A64B-171EC9B45E57}" destId="{925A00E4-256B-4882-BB67-2F0FD3ACD0C4}" srcOrd="0" destOrd="0" presId="urn:microsoft.com/office/officeart/2005/8/layout/lProcess2"/>
    <dgm:cxn modelId="{3207268B-1809-451A-AE6C-3FFD08446239}" type="presParOf" srcId="{925A00E4-256B-4882-BB67-2F0FD3ACD0C4}" destId="{424A64DC-39AA-4CC3-9BFC-EA84EABBF00B}" srcOrd="0" destOrd="0" presId="urn:microsoft.com/office/officeart/2005/8/layout/lProcess2"/>
    <dgm:cxn modelId="{3526C746-E3B5-4E68-BA90-E001F27DF82B}" type="presParOf" srcId="{D344636D-A6A3-48AE-A37B-693F621BE67F}" destId="{4D514478-BE5C-483D-B4CC-4141CFEADE6A}" srcOrd="5" destOrd="0" presId="urn:microsoft.com/office/officeart/2005/8/layout/lProcess2"/>
    <dgm:cxn modelId="{BFE3728F-8099-490C-A34E-94B93C10D116}" type="presParOf" srcId="{D344636D-A6A3-48AE-A37B-693F621BE67F}" destId="{6128E75E-9189-4355-806E-23430167F5CC}" srcOrd="6" destOrd="0" presId="urn:microsoft.com/office/officeart/2005/8/layout/lProcess2"/>
    <dgm:cxn modelId="{B0AD86EF-4413-4C90-8E31-4DA20B064E00}" type="presParOf" srcId="{6128E75E-9189-4355-806E-23430167F5CC}" destId="{2BA54C2D-1A84-4ABE-8B16-83ED2F4106F8}" srcOrd="0" destOrd="0" presId="urn:microsoft.com/office/officeart/2005/8/layout/lProcess2"/>
    <dgm:cxn modelId="{2F701285-735B-4383-9292-E150F98DC8F7}" type="presParOf" srcId="{6128E75E-9189-4355-806E-23430167F5CC}" destId="{B3A4F3BE-F89C-43FA-826F-BE26F7C3D60E}" srcOrd="1" destOrd="0" presId="urn:microsoft.com/office/officeart/2005/8/layout/lProcess2"/>
    <dgm:cxn modelId="{0CBE59E2-1A42-46F9-818D-1AEC28F19801}" type="presParOf" srcId="{6128E75E-9189-4355-806E-23430167F5CC}" destId="{E6EAD086-0C47-47A0-8FA8-B21DF49158A2}" srcOrd="2" destOrd="0" presId="urn:microsoft.com/office/officeart/2005/8/layout/lProcess2"/>
    <dgm:cxn modelId="{55C3E5AF-495D-4337-9DC1-1F972E644DD8}" type="presParOf" srcId="{E6EAD086-0C47-47A0-8FA8-B21DF49158A2}" destId="{E58302B5-0E87-425A-8907-6956E0AF75F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D6303D-64D9-49FF-B82A-65AF2D556676}">
      <dsp:nvSpPr>
        <dsp:cNvPr id="0" name=""/>
        <dsp:cNvSpPr/>
      </dsp:nvSpPr>
      <dsp:spPr>
        <a:xfrm>
          <a:off x="5197264" y="0"/>
          <a:ext cx="2443431" cy="46037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Центр воспитания </a:t>
          </a:r>
          <a:br>
            <a:rPr lang="ru-RU" sz="1900" b="1" kern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sz="1900" b="1" kern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и социальной работы</a:t>
          </a:r>
          <a:endParaRPr lang="ru-RU" sz="1900" b="1" kern="12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5197264" y="0"/>
        <a:ext cx="2443431" cy="1381133"/>
      </dsp:txXfrm>
    </dsp:sp>
    <dsp:sp modelId="{6962D438-FDEB-458F-BD71-F32FD533963E}">
      <dsp:nvSpPr>
        <dsp:cNvPr id="0" name=""/>
        <dsp:cNvSpPr/>
      </dsp:nvSpPr>
      <dsp:spPr>
        <a:xfrm>
          <a:off x="5118525" y="1426874"/>
          <a:ext cx="2543959" cy="2991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latin typeface="Arial" pitchFamily="34" charset="0"/>
              <a:cs typeface="Arial" pitchFamily="34" charset="0"/>
            </a:rPr>
            <a:t>Психолого-педагогическое сопровождение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err="1" smtClean="0">
              <a:latin typeface="Arial" pitchFamily="34" charset="0"/>
              <a:cs typeface="Arial" pitchFamily="34" charset="0"/>
            </a:rPr>
            <a:t>Социо-культурная</a:t>
          </a:r>
          <a:r>
            <a:rPr lang="ru-RU" sz="1350" b="1" kern="1200" dirty="0" smtClean="0">
              <a:latin typeface="Arial" pitchFamily="34" charset="0"/>
              <a:cs typeface="Arial" pitchFamily="34" charset="0"/>
            </a:rPr>
            <a:t> реабилитация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latin typeface="Arial" pitchFamily="34" charset="0"/>
              <a:cs typeface="Arial" pitchFamily="34" charset="0"/>
            </a:rPr>
            <a:t>Организация адаптивной физкультуры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latin typeface="Arial" pitchFamily="34" charset="0"/>
              <a:cs typeface="Arial" pitchFamily="34" charset="0"/>
            </a:rPr>
            <a:t>Волонтерское движение</a:t>
          </a:r>
        </a:p>
      </dsp:txBody>
      <dsp:txXfrm>
        <a:off x="5118525" y="1426874"/>
        <a:ext cx="2543959" cy="2991725"/>
      </dsp:txXfrm>
    </dsp:sp>
    <dsp:sp modelId="{8F64DF40-3CE2-4614-B93D-9064BC5B7E2A}">
      <dsp:nvSpPr>
        <dsp:cNvPr id="0" name=""/>
        <dsp:cNvSpPr/>
      </dsp:nvSpPr>
      <dsp:spPr>
        <a:xfrm>
          <a:off x="2733124" y="0"/>
          <a:ext cx="2266715" cy="46037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Отделение инклюзивного образования</a:t>
          </a:r>
          <a:endParaRPr lang="ru-RU" sz="1900" b="1" kern="12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733124" y="0"/>
        <a:ext cx="2266715" cy="1381133"/>
      </dsp:txXfrm>
    </dsp:sp>
    <dsp:sp modelId="{73864EDC-CB9C-470A-BC59-81305AC9F0CB}">
      <dsp:nvSpPr>
        <dsp:cNvPr id="0" name=""/>
        <dsp:cNvSpPr/>
      </dsp:nvSpPr>
      <dsp:spPr>
        <a:xfrm>
          <a:off x="2756126" y="1505621"/>
          <a:ext cx="2239687" cy="2989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Разработка и внедрение адаптированных программ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Индивидуальные траектории обучения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Дистанционное обучение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Психолого-педагогический консилиум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</dsp:txBody>
      <dsp:txXfrm>
        <a:off x="2756126" y="1505621"/>
        <a:ext cx="2239687" cy="2989989"/>
      </dsp:txXfrm>
    </dsp:sp>
    <dsp:sp modelId="{C1F0A19C-CF2B-4ED2-AD04-E07D0CBDB9E5}">
      <dsp:nvSpPr>
        <dsp:cNvPr id="0" name=""/>
        <dsp:cNvSpPr/>
      </dsp:nvSpPr>
      <dsp:spPr>
        <a:xfrm>
          <a:off x="7786717" y="0"/>
          <a:ext cx="2292850" cy="46037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Служба содействия трудоустройству выпускников</a:t>
          </a:r>
          <a:endParaRPr lang="ru-RU" sz="1900" b="1" kern="12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7786717" y="0"/>
        <a:ext cx="2292850" cy="1381133"/>
      </dsp:txXfrm>
    </dsp:sp>
    <dsp:sp modelId="{424A64DC-39AA-4CC3-9BFC-EA84EABBF00B}">
      <dsp:nvSpPr>
        <dsp:cNvPr id="0" name=""/>
        <dsp:cNvSpPr/>
      </dsp:nvSpPr>
      <dsp:spPr>
        <a:xfrm>
          <a:off x="7770516" y="1505616"/>
          <a:ext cx="2309047" cy="2991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ДПО и обучающие семинары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Временная занятость и работа с ВУЗами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Организация практик и стажировок с последующим трудоустройством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7770516" y="1505616"/>
        <a:ext cx="2309047" cy="2991873"/>
      </dsp:txXfrm>
    </dsp:sp>
    <dsp:sp modelId="{2BA54C2D-1A84-4ABE-8B16-83ED2F4106F8}">
      <dsp:nvSpPr>
        <dsp:cNvPr id="0" name=""/>
        <dsp:cNvSpPr/>
      </dsp:nvSpPr>
      <dsp:spPr>
        <a:xfrm>
          <a:off x="297625" y="0"/>
          <a:ext cx="2312667" cy="46037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Региональный центр сопровождения приема в ПОО</a:t>
          </a:r>
          <a:endParaRPr lang="ru-RU" sz="1900" b="1" kern="12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97625" y="0"/>
        <a:ext cx="2312667" cy="1381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C17A4-F06F-4426-B953-2357D2A5A74D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9ADE1-BF6C-47F9-A0B4-4355DACE9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3264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2E961-3E15-4799-B498-503FFDB52FA1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4AD6F-0DC6-4317-A461-E070DA4C96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915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1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887" algn="l" defTabSz="1041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772" algn="l" defTabSz="1041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2657" algn="l" defTabSz="1041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3544" algn="l" defTabSz="1041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4431" algn="l" defTabSz="1041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316" algn="l" defTabSz="1041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204" algn="l" defTabSz="1041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091" algn="l" defTabSz="1041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данном разделе </a:t>
            </a:r>
            <a:r>
              <a:rPr lang="ru-RU" dirty="0" err="1" smtClean="0"/>
              <a:t>тезисно</a:t>
            </a:r>
            <a:r>
              <a:rPr lang="ru-RU" dirty="0" smtClean="0"/>
              <a:t> описывается ситуация и параметры соответствующей области (относительно объекта управления) до начала реализации проекта с использованием изображений, графиков и таблиц. Также обозначается проблема, на решение которой направлена реализация данного проекта. При необходимости количество слайдов по данному разделу может увеличиваться.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D2259-0473-4195-B331-640336A2756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090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ru-RU" dirty="0" smtClean="0"/>
              <a:t>Положение о формировании системы независимой оценки качества профессионального образования, утвержденного Министром образования и науки Российской Федерации </a:t>
            </a:r>
            <a:r>
              <a:rPr lang="ru-RU" dirty="0" err="1" smtClean="0"/>
              <a:t>А.А.Фурсенко</a:t>
            </a:r>
            <a:r>
              <a:rPr lang="ru-RU" dirty="0" smtClean="0"/>
              <a:t> и Президентом Российского союза промышленников и предпринимателей  А.Н.Шохиным (2009г.) определяет субъекты Системы, в том числе образовательные учреждения.</a:t>
            </a:r>
          </a:p>
          <a:p>
            <a:pPr>
              <a:defRPr/>
            </a:pPr>
            <a:r>
              <a:rPr lang="ru-RU" dirty="0" smtClean="0"/>
              <a:t>Есть государственный надзорный орган </a:t>
            </a:r>
            <a:r>
              <a:rPr lang="ru-RU" dirty="0" err="1" smtClean="0"/>
              <a:t>Росстандарт</a:t>
            </a:r>
            <a:r>
              <a:rPr lang="ru-RU" dirty="0" smtClean="0"/>
              <a:t>, который задает требования « для различных категорий лиц, занятых в сфере сварочного производства, с необходимостью подтверждения соответствия».</a:t>
            </a:r>
          </a:p>
          <a:p>
            <a:pPr>
              <a:defRPr/>
            </a:pPr>
            <a:r>
              <a:rPr lang="ru-RU" dirty="0" smtClean="0"/>
              <a:t>Определена структура - Национальное агентство контроля и сварки (НАКС), осуществляющая сертификацию технологий в области сварочного производства и сертификационную оценку персонала.  У этой структуры есть представительства на территории Красноярского края – ООО «Головной аттестационный центр </a:t>
            </a:r>
            <a:r>
              <a:rPr lang="ru-RU" dirty="0" err="1" smtClean="0"/>
              <a:t>Средне-Сибирского</a:t>
            </a:r>
            <a:r>
              <a:rPr lang="ru-RU" dirty="0" smtClean="0"/>
              <a:t> региона» (ГАЦ ССР). </a:t>
            </a:r>
          </a:p>
          <a:p>
            <a:pPr>
              <a:defRPr/>
            </a:pPr>
            <a:r>
              <a:rPr lang="ru-RU" dirty="0" smtClean="0"/>
              <a:t>ГАЦ  ССР осуществляет оценку по многим видам стандартов, нормам, правилам, техническим условиям, в том числе и по международным стандартам ИСО. На базе Профессионального лицея №54 создается экзаменационный центр по сертификации в соответствии с международными стандартами ИСО, включающий:  сертификационный пункт (офис), лабораторию сертификационных испытаний по  ручной дуговой сварке, лабораторию сертификационных испытаний по автоматической и полуавтоматической сварке, лабораторию неразрушающего контроля сварных соединений, сертифицированную </a:t>
            </a:r>
            <a:r>
              <a:rPr lang="ru-RU" dirty="0" err="1" smtClean="0"/>
              <a:t>Росстандартом</a:t>
            </a:r>
            <a:r>
              <a:rPr lang="ru-RU" dirty="0" smtClean="0"/>
              <a:t>. </a:t>
            </a:r>
            <a:r>
              <a:rPr lang="ru-RU" b="1" dirty="0" smtClean="0"/>
              <a:t> </a:t>
            </a:r>
            <a:r>
              <a:rPr lang="ru-RU" dirty="0" smtClean="0"/>
              <a:t> Лаборатория обеспечена компьютеризированным лабораторным оборудованием для  минимизации человеческого фактора при оценке качества работы претендента. Подготовку и практические испытания осуществляют специалисты, сертифицированные организациями </a:t>
            </a:r>
            <a:r>
              <a:rPr lang="ru-RU" dirty="0" err="1" smtClean="0"/>
              <a:t>Росстандарта</a:t>
            </a:r>
            <a:r>
              <a:rPr lang="ru-RU" dirty="0" smtClean="0"/>
              <a:t>, в том числе инженерно-педагогические работники лицея. На основе лабораторного анализа  контрольного сварного соединения экзаменационный центр выдает заключение о соответствии выполненной работы требованиям стандарта. ГАЦ ССР по представленному заключению выдает международный сертификат на право выполнения конкретного соединения в производственных условиях.</a:t>
            </a:r>
          </a:p>
          <a:p>
            <a:pPr>
              <a:defRPr/>
            </a:pPr>
            <a:r>
              <a:rPr lang="ru-RU" dirty="0" smtClean="0"/>
              <a:t>Создание Экзаменационного  центра по сертификации обеспечит новое качество профессиональной подготовки выпускников сварочного производства  для высокотехнологичных производств, внедряющих систему качества. В рамках вступления РФ в ВТО конкурентоспособность предприятий определяет наличие сертифицированных специалистов в соответствии с требованиями стандартов ИСО.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D57F21-DA7A-4631-B948-7FC13431FC30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0288" y="1241425"/>
            <a:ext cx="473710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55600" indent="-355600" eaLnBrk="1" hangingPunct="1">
              <a:spcBef>
                <a:spcPct val="0"/>
              </a:spcBef>
              <a:tabLst>
                <a:tab pos="88900" algn="l"/>
              </a:tabLst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799241-366D-4352-8DAC-566D87DBF979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37049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smtClean="0"/>
              <a:t>…</a:t>
            </a:r>
            <a:r>
              <a:rPr lang="ru-RU" altLang="ru-RU" smtClean="0"/>
              <a:t>проведение конференций, совещаний и консультаций по вопросам функционирования  региональной системы инклюзивного профессионального образования инвалидов и лиц с ограниченными возможностями здоровья; создание и наполнение специализированного Интернет-ресурса сетевого взаимодействия, подготовка и публикация статей, участие в семинарах-совещаниях, вебинарах по вопросам создания и деятельности базовой профессиональной образовательной организации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B553EC-EF4A-42D7-8505-F935F22B3CFF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0288" y="1241425"/>
            <a:ext cx="473710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B03B48-B910-4EA9-A692-935534080C87}" type="slidenum">
              <a:rPr lang="ru-RU" altLang="ru-RU">
                <a:latin typeface="Arial" charset="0"/>
              </a:rPr>
              <a:pPr/>
              <a:t>5</a:t>
            </a:fld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2926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данном разделе </a:t>
            </a:r>
            <a:r>
              <a:rPr lang="ru-RU" dirty="0" err="1" smtClean="0"/>
              <a:t>тезисно</a:t>
            </a:r>
            <a:r>
              <a:rPr lang="ru-RU" dirty="0" smtClean="0"/>
              <a:t> описывается ситуация и параметры соответствующей области (относительно объекта управления) до начала реализации проекта с использованием изображений, графиков и таблиц. Также обозначается проблема, на решение которой направлена реализация данного проекта. При необходимости количество слайдов по данному разделу может увеличиваться.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D2259-0473-4195-B331-640336A2756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4392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emf"/><Relationship Id="rId18" Type="http://schemas.openxmlformats.org/officeDocument/2006/relationships/image" Target="../media/image27.emf"/><Relationship Id="rId26" Type="http://schemas.openxmlformats.org/officeDocument/2006/relationships/image" Target="../media/image35.emf"/><Relationship Id="rId39" Type="http://schemas.openxmlformats.org/officeDocument/2006/relationships/image" Target="../media/image48.emf"/><Relationship Id="rId3" Type="http://schemas.openxmlformats.org/officeDocument/2006/relationships/image" Target="../media/image12.emf"/><Relationship Id="rId21" Type="http://schemas.openxmlformats.org/officeDocument/2006/relationships/image" Target="../media/image30.emf"/><Relationship Id="rId34" Type="http://schemas.openxmlformats.org/officeDocument/2006/relationships/image" Target="../media/image43.emf"/><Relationship Id="rId42" Type="http://schemas.openxmlformats.org/officeDocument/2006/relationships/image" Target="../media/image51.emf"/><Relationship Id="rId47" Type="http://schemas.openxmlformats.org/officeDocument/2006/relationships/image" Target="../media/image56.emf"/><Relationship Id="rId50" Type="http://schemas.openxmlformats.org/officeDocument/2006/relationships/image" Target="../media/image59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17" Type="http://schemas.openxmlformats.org/officeDocument/2006/relationships/image" Target="../media/image26.emf"/><Relationship Id="rId25" Type="http://schemas.openxmlformats.org/officeDocument/2006/relationships/image" Target="../media/image34.emf"/><Relationship Id="rId33" Type="http://schemas.openxmlformats.org/officeDocument/2006/relationships/image" Target="../media/image42.emf"/><Relationship Id="rId38" Type="http://schemas.openxmlformats.org/officeDocument/2006/relationships/image" Target="../media/image47.emf"/><Relationship Id="rId46" Type="http://schemas.openxmlformats.org/officeDocument/2006/relationships/image" Target="../media/image55.emf"/><Relationship Id="rId2" Type="http://schemas.openxmlformats.org/officeDocument/2006/relationships/image" Target="../media/image1.png"/><Relationship Id="rId16" Type="http://schemas.openxmlformats.org/officeDocument/2006/relationships/image" Target="../media/image25.emf"/><Relationship Id="rId20" Type="http://schemas.openxmlformats.org/officeDocument/2006/relationships/image" Target="../media/image29.emf"/><Relationship Id="rId29" Type="http://schemas.openxmlformats.org/officeDocument/2006/relationships/image" Target="../media/image38.emf"/><Relationship Id="rId41" Type="http://schemas.openxmlformats.org/officeDocument/2006/relationships/image" Target="../media/image5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24" Type="http://schemas.openxmlformats.org/officeDocument/2006/relationships/image" Target="../media/image33.emf"/><Relationship Id="rId32" Type="http://schemas.openxmlformats.org/officeDocument/2006/relationships/image" Target="../media/image41.emf"/><Relationship Id="rId37" Type="http://schemas.openxmlformats.org/officeDocument/2006/relationships/image" Target="../media/image46.emf"/><Relationship Id="rId40" Type="http://schemas.openxmlformats.org/officeDocument/2006/relationships/image" Target="../media/image49.emf"/><Relationship Id="rId45" Type="http://schemas.openxmlformats.org/officeDocument/2006/relationships/image" Target="../media/image54.emf"/><Relationship Id="rId53" Type="http://schemas.openxmlformats.org/officeDocument/2006/relationships/image" Target="../media/image62.emf"/><Relationship Id="rId5" Type="http://schemas.openxmlformats.org/officeDocument/2006/relationships/image" Target="../media/image14.emf"/><Relationship Id="rId15" Type="http://schemas.openxmlformats.org/officeDocument/2006/relationships/image" Target="../media/image24.emf"/><Relationship Id="rId23" Type="http://schemas.openxmlformats.org/officeDocument/2006/relationships/image" Target="../media/image32.emf"/><Relationship Id="rId28" Type="http://schemas.openxmlformats.org/officeDocument/2006/relationships/image" Target="../media/image37.emf"/><Relationship Id="rId36" Type="http://schemas.openxmlformats.org/officeDocument/2006/relationships/image" Target="../media/image45.emf"/><Relationship Id="rId49" Type="http://schemas.openxmlformats.org/officeDocument/2006/relationships/image" Target="../media/image58.emf"/><Relationship Id="rId10" Type="http://schemas.openxmlformats.org/officeDocument/2006/relationships/image" Target="../media/image19.emf"/><Relationship Id="rId19" Type="http://schemas.openxmlformats.org/officeDocument/2006/relationships/image" Target="../media/image28.emf"/><Relationship Id="rId31" Type="http://schemas.openxmlformats.org/officeDocument/2006/relationships/image" Target="../media/image40.emf"/><Relationship Id="rId44" Type="http://schemas.openxmlformats.org/officeDocument/2006/relationships/image" Target="../media/image53.emf"/><Relationship Id="rId52" Type="http://schemas.openxmlformats.org/officeDocument/2006/relationships/image" Target="../media/image61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Relationship Id="rId14" Type="http://schemas.openxmlformats.org/officeDocument/2006/relationships/image" Target="../media/image23.emf"/><Relationship Id="rId22" Type="http://schemas.openxmlformats.org/officeDocument/2006/relationships/image" Target="../media/image31.emf"/><Relationship Id="rId27" Type="http://schemas.openxmlformats.org/officeDocument/2006/relationships/image" Target="../media/image36.emf"/><Relationship Id="rId30" Type="http://schemas.openxmlformats.org/officeDocument/2006/relationships/image" Target="../media/image39.emf"/><Relationship Id="rId35" Type="http://schemas.openxmlformats.org/officeDocument/2006/relationships/image" Target="../media/image44.emf"/><Relationship Id="rId43" Type="http://schemas.openxmlformats.org/officeDocument/2006/relationships/image" Target="../media/image52.emf"/><Relationship Id="rId48" Type="http://schemas.openxmlformats.org/officeDocument/2006/relationships/image" Target="../media/image57.emf"/><Relationship Id="rId8" Type="http://schemas.openxmlformats.org/officeDocument/2006/relationships/image" Target="../media/image17.emf"/><Relationship Id="rId51" Type="http://schemas.openxmlformats.org/officeDocument/2006/relationships/image" Target="../media/image60.emf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4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45C8-6C97-4068-B145-4F76EDE09570}" type="datetime1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265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25DA-0528-4253-BCE6-8D01F5A9533B}" type="datetime1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369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1564" y="302738"/>
            <a:ext cx="2405658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592" y="302738"/>
            <a:ext cx="7038777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04AA-E024-41B7-AE7D-B3C775175C32}" type="datetime1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7443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3 строки, под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73122" y="383536"/>
            <a:ext cx="9577387" cy="131973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7"/>
            <a:ext cx="9613898" cy="596901"/>
          </a:xfrm>
          <a:prstGeom prst="rect">
            <a:avLst/>
          </a:prstGeom>
        </p:spPr>
        <p:txBody>
          <a:bodyPr anchor="ctr"/>
          <a:lstStyle>
            <a:lvl1pPr marL="0" marR="0" indent="0" algn="l" defTabSz="1007019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4" y="3095408"/>
            <a:ext cx="3071098" cy="3810175"/>
          </a:xfrm>
          <a:prstGeom prst="rect">
            <a:avLst/>
          </a:prstGeom>
        </p:spPr>
        <p:txBody>
          <a:bodyPr/>
          <a:lstStyle>
            <a:lvl1pPr marL="342586" indent="-342586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8999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2pPr>
            <a:lvl3pPr marL="129250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3pPr>
            <a:lvl4pPr marL="1796015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4pPr>
            <a:lvl5pPr marL="229952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599328"/>
            <a:ext cx="9613900" cy="42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08" indent="0">
              <a:buNone/>
              <a:defRPr sz="1700" b="1">
                <a:solidFill>
                  <a:schemeClr val="accent2"/>
                </a:solidFill>
              </a:defRPr>
            </a:lvl2pPr>
            <a:lvl3pPr marL="1007019" indent="0">
              <a:buNone/>
              <a:defRPr sz="1700" b="1">
                <a:solidFill>
                  <a:schemeClr val="accent2"/>
                </a:solidFill>
              </a:defRPr>
            </a:lvl3pPr>
            <a:lvl4pPr marL="1510528" indent="0">
              <a:buNone/>
              <a:defRPr sz="1700" b="1">
                <a:solidFill>
                  <a:schemeClr val="accent2"/>
                </a:solidFill>
              </a:defRPr>
            </a:lvl4pPr>
            <a:lvl5pPr marL="2014038" indent="0"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списка нумерации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4044518" y="3090713"/>
            <a:ext cx="3071098" cy="3810175"/>
          </a:xfrm>
          <a:prstGeom prst="rect">
            <a:avLst/>
          </a:prstGeom>
        </p:spPr>
        <p:txBody>
          <a:bodyPr/>
          <a:lstStyle>
            <a:lvl1pPr marL="342586" indent="-342586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8999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2pPr>
            <a:lvl3pPr marL="129250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3pPr>
            <a:lvl4pPr marL="1796015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4pPr>
            <a:lvl5pPr marL="229952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7315918" y="3090713"/>
            <a:ext cx="3071098" cy="3810175"/>
          </a:xfrm>
          <a:prstGeom prst="rect">
            <a:avLst/>
          </a:prstGeom>
        </p:spPr>
        <p:txBody>
          <a:bodyPr/>
          <a:lstStyle>
            <a:lvl1pPr marL="342586" indent="-342586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8999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2pPr>
            <a:lvl3pPr marL="129250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3pPr>
            <a:lvl4pPr marL="1796015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4pPr>
            <a:lvl5pPr marL="229952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50069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555">
          <p15:clr>
            <a:srgbClr val="FBAE40"/>
          </p15:clr>
        </p15:guide>
        <p15:guide id="2" pos="6543">
          <p15:clr>
            <a:srgbClr val="FBAE40"/>
          </p15:clr>
        </p15:guide>
        <p15:guide id="3" orient="horz" pos="1315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975">
          <p15:clr>
            <a:srgbClr val="FBAE40"/>
          </p15:clr>
        </p15:guide>
        <p15:guide id="6" orient="horz" pos="163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1725575"/>
            <a:ext cx="9597506" cy="4402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08" indent="0">
              <a:buNone/>
              <a:defRPr sz="1700">
                <a:solidFill>
                  <a:schemeClr val="accent2"/>
                </a:solidFill>
                <a:latin typeface="+mn-lt"/>
              </a:defRPr>
            </a:lvl2pPr>
            <a:lvl3pPr marL="1007019" indent="0">
              <a:buNone/>
              <a:defRPr sz="1700">
                <a:solidFill>
                  <a:schemeClr val="accent2"/>
                </a:solidFill>
                <a:latin typeface="+mn-lt"/>
              </a:defRPr>
            </a:lvl3pPr>
            <a:lvl4pPr marL="1510528" indent="0">
              <a:buNone/>
              <a:defRPr sz="1700">
                <a:solidFill>
                  <a:schemeClr val="accent2"/>
                </a:solidFill>
                <a:latin typeface="+mn-lt"/>
              </a:defRPr>
            </a:lvl4pPr>
            <a:lvl5pPr marL="2014038" indent="0">
              <a:buNone/>
              <a:defRPr sz="1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2" y="315013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284543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2 строки, граф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2" y="315013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иаграмма 3"/>
          <p:cNvSpPr>
            <a:spLocks noGrp="1"/>
          </p:cNvSpPr>
          <p:nvPr>
            <p:ph type="chart" sz="quarter" idx="10" hasCustomPrompt="1"/>
          </p:nvPr>
        </p:nvSpPr>
        <p:spPr>
          <a:xfrm>
            <a:off x="881063" y="1727200"/>
            <a:ext cx="9505950" cy="4764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ru-RU" dirty="0" smtClean="0"/>
              <a:t>Графики и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4431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в 3 строки, под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73122" y="383536"/>
            <a:ext cx="9577387" cy="131973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7"/>
            <a:ext cx="9613898" cy="596901"/>
          </a:xfrm>
          <a:prstGeom prst="rect">
            <a:avLst/>
          </a:prstGeom>
        </p:spPr>
        <p:txBody>
          <a:bodyPr anchor="ctr"/>
          <a:lstStyle>
            <a:lvl1pPr marL="0" marR="0" indent="0" algn="l" defTabSz="1007019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3095408"/>
            <a:ext cx="9613898" cy="3810175"/>
          </a:xfrm>
          <a:prstGeom prst="rect">
            <a:avLst/>
          </a:prstGeom>
        </p:spPr>
        <p:txBody>
          <a:bodyPr/>
          <a:lstStyle>
            <a:lvl1pPr marL="285489" indent="-285489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8999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2pPr>
            <a:lvl3pPr marL="129250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3pPr>
            <a:lvl4pPr marL="1796015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4pPr>
            <a:lvl5pPr marL="229952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599328"/>
            <a:ext cx="9613900" cy="42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08" indent="0">
              <a:buNone/>
              <a:defRPr sz="1700" b="1">
                <a:solidFill>
                  <a:schemeClr val="accent2"/>
                </a:solidFill>
              </a:defRPr>
            </a:lvl2pPr>
            <a:lvl3pPr marL="1007019" indent="0">
              <a:buNone/>
              <a:defRPr sz="1700" b="1">
                <a:solidFill>
                  <a:schemeClr val="accent2"/>
                </a:solidFill>
              </a:defRPr>
            </a:lvl3pPr>
            <a:lvl4pPr marL="1510528" indent="0">
              <a:buNone/>
              <a:defRPr sz="1700" b="1">
                <a:solidFill>
                  <a:schemeClr val="accent2"/>
                </a:solidFill>
              </a:defRPr>
            </a:lvl4pPr>
            <a:lvl5pPr marL="2014038" indent="0"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буллитов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97180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555">
          <p15:clr>
            <a:srgbClr val="FBAE40"/>
          </p15:clr>
        </p15:guide>
        <p15:guide id="2" pos="6543">
          <p15:clr>
            <a:srgbClr val="FBAE40"/>
          </p15:clr>
        </p15:guide>
        <p15:guide id="3" orient="horz" pos="1315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975">
          <p15:clr>
            <a:srgbClr val="FBAE40"/>
          </p15:clr>
        </p15:guide>
        <p15:guide id="6" orient="horz" pos="163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437793" y="717"/>
            <a:ext cx="10829456" cy="755543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12975" y="2739948"/>
            <a:ext cx="8137524" cy="1984918"/>
          </a:xfrm>
          <a:prstGeom prst="rect">
            <a:avLst/>
          </a:prstGeom>
        </p:spPr>
        <p:txBody>
          <a:bodyPr anchor="ctr"/>
          <a:lstStyle>
            <a:lvl1pPr>
              <a:defRPr sz="43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 ТИТУЛЬНОГО ЛИСТА</a:t>
            </a:r>
            <a:br>
              <a:rPr lang="ru-RU" dirty="0" smtClean="0"/>
            </a:br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2975" y="5146328"/>
            <a:ext cx="8137524" cy="66156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5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0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0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0925" y="1707203"/>
            <a:ext cx="3013251" cy="512393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12975" y="6800984"/>
            <a:ext cx="5168900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5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5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0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0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4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5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5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0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0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035713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 userDrawn="1"/>
        </p:nvSpPr>
        <p:spPr>
          <a:xfrm>
            <a:off x="410555" y="136684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 userDrawn="1"/>
        </p:nvSpPr>
        <p:spPr>
          <a:xfrm>
            <a:off x="410555" y="3097916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 userDrawn="1"/>
        </p:nvSpPr>
        <p:spPr>
          <a:xfrm>
            <a:off x="410555" y="4842626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453" y="1537625"/>
            <a:ext cx="832500" cy="832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5853" y="3310073"/>
            <a:ext cx="798750" cy="787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953" y="5041855"/>
            <a:ext cx="810000" cy="7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7602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1462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63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12975" y="2739948"/>
            <a:ext cx="8137524" cy="1984918"/>
          </a:xfrm>
          <a:prstGeom prst="rect">
            <a:avLst/>
          </a:prstGeom>
        </p:spPr>
        <p:txBody>
          <a:bodyPr anchor="ctr"/>
          <a:lstStyle>
            <a:lvl1pPr>
              <a:defRPr sz="43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 ТИТУЛЬНОГО ЛИСТА</a:t>
            </a:r>
            <a:br>
              <a:rPr lang="ru-RU" dirty="0" smtClean="0"/>
            </a:br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2975" y="5086664"/>
            <a:ext cx="8137524" cy="7809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5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0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0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5710" y="1735775"/>
            <a:ext cx="3013251" cy="512393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12975" y="6800984"/>
            <a:ext cx="5168900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5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5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0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0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4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5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5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0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0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035713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 userDrawn="1"/>
        </p:nvSpPr>
        <p:spPr>
          <a:xfrm>
            <a:off x="410555" y="136684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 userDrawn="1"/>
        </p:nvSpPr>
        <p:spPr>
          <a:xfrm>
            <a:off x="410555" y="3097916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 userDrawn="1"/>
        </p:nvSpPr>
        <p:spPr>
          <a:xfrm>
            <a:off x="410555" y="4842626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453" y="1537625"/>
            <a:ext cx="832500" cy="832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5853" y="3310073"/>
            <a:ext cx="798750" cy="7875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953" y="5041855"/>
            <a:ext cx="810000" cy="7875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0934" y="1567735"/>
            <a:ext cx="2985653" cy="77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35418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1462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653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52903" y="2705734"/>
            <a:ext cx="9797605" cy="1984918"/>
          </a:xfrm>
          <a:prstGeom prst="rect">
            <a:avLst/>
          </a:prstGeom>
        </p:spPr>
        <p:txBody>
          <a:bodyPr anchor="b"/>
          <a:lstStyle>
            <a:lvl1pPr>
              <a:defRPr sz="43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 ТИТУЛЬНОГО ЛИСТА</a:t>
            </a:r>
            <a:br>
              <a:rPr lang="ru-RU" dirty="0" smtClean="0"/>
            </a:br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3" y="5131846"/>
            <a:ext cx="9797605" cy="7494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5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0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0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4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5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5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0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0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163" y="1008063"/>
            <a:ext cx="3013251" cy="512393"/>
          </a:xfrm>
          <a:prstGeom prst="rect">
            <a:avLst/>
          </a:prstGeom>
        </p:spPr>
      </p:pic>
      <p:sp>
        <p:nvSpPr>
          <p:cNvPr id="2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5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5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0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0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</p:spTree>
    <p:extLst>
      <p:ext uri="{BB962C8B-B14F-4D97-AF65-F5344CB8AC3E}">
        <p14:creationId xmlns:p14="http://schemas.microsoft.com/office/powerpoint/2010/main" xmlns="" val="10947067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19" userDrawn="1">
          <p15:clr>
            <a:srgbClr val="FBAE40"/>
          </p15:clr>
        </p15:guide>
        <p15:guide id="3" orient="horz" pos="2835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165" y="1017401"/>
            <a:ext cx="3151056" cy="81729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52903" y="2705734"/>
            <a:ext cx="9797605" cy="1984918"/>
          </a:xfrm>
          <a:prstGeom prst="rect">
            <a:avLst/>
          </a:prstGeom>
        </p:spPr>
        <p:txBody>
          <a:bodyPr anchor="b"/>
          <a:lstStyle>
            <a:lvl1pPr>
              <a:defRPr sz="43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 ТИТУЛЬНОГО ЛИСТА</a:t>
            </a:r>
            <a:br>
              <a:rPr lang="ru-RU" dirty="0" smtClean="0"/>
            </a:br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3" y="5131846"/>
            <a:ext cx="9797605" cy="7494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5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0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0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4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5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5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0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0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5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5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0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0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9951" y="1192854"/>
            <a:ext cx="3013251" cy="51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68254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orient="horz" pos="283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63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DEF1-70C2-40F3-8B7F-E136B2036DC3}" type="datetime1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9203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-92413"/>
            <a:ext cx="10691813" cy="1459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4392616"/>
            <a:ext cx="10691813" cy="3669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163" y="551658"/>
            <a:ext cx="3013251" cy="512393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5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5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0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0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4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5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5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0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0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2902" y="4572124"/>
            <a:ext cx="9797607" cy="1025788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smtClean="0"/>
              <a:t>ТОЧНОЕ НАЗВАНИЕ ПРЕЗЕНТАЦИИ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2" y="5876696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5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0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0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60419"/>
            <a:ext cx="10691813" cy="303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53513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767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_ЦП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4581332"/>
            <a:ext cx="10691813" cy="2978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4392617"/>
            <a:ext cx="10691813" cy="3167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-1"/>
            <a:ext cx="10691813" cy="1370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algn="ctr"/>
            <a:endParaRPr lang="ru-RU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2902" y="4572124"/>
            <a:ext cx="9797607" cy="1025788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smtClean="0"/>
              <a:t>ТОЧНОЕ 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2" y="5870967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5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0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0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5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5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0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0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4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5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5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0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0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163" y="551658"/>
            <a:ext cx="3013251" cy="512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66838"/>
            <a:ext cx="10682368" cy="302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92006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19" userDrawn="1">
          <p15:clr>
            <a:srgbClr val="FBAE40"/>
          </p15:clr>
        </p15:guide>
        <p15:guide id="2" orient="horz" pos="861" userDrawn="1">
          <p15:clr>
            <a:srgbClr val="FBAE40"/>
          </p15:clr>
        </p15:guide>
        <p15:guide id="3" orient="horz" pos="2767" userDrawn="1">
          <p15:clr>
            <a:srgbClr val="FBAE40"/>
          </p15:clr>
        </p15:guide>
        <p15:guide id="4" orient="horz" pos="4536" userDrawn="1">
          <p15:clr>
            <a:srgbClr val="FBAE40"/>
          </p15:clr>
        </p15:guide>
        <p15:guide id="5" pos="6520" userDrawn="1">
          <p15:clr>
            <a:srgbClr val="FBAE40"/>
          </p15:clr>
        </p15:guide>
        <p15:guide id="6" orient="horz" pos="63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0054" y="1463272"/>
            <a:ext cx="10151706" cy="2852481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2902" y="4572126"/>
            <a:ext cx="9797607" cy="1014637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smtClean="0"/>
              <a:t>ТОЧНОЕ НАЗВАНИЕ ПРЕЗЕНТАЦИИ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2" y="5870967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5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0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0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5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5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0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0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4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5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5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0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0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163" y="551658"/>
            <a:ext cx="3013251" cy="5123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71134"/>
            <a:ext cx="10691813" cy="30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49188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orient="horz" pos="861" userDrawn="1">
          <p15:clr>
            <a:srgbClr val="FBAE40"/>
          </p15:clr>
        </p15:guide>
        <p15:guide id="3" orient="horz" pos="2767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1727202"/>
            <a:ext cx="9597506" cy="4428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08" indent="0">
              <a:buNone/>
              <a:defRPr sz="1700">
                <a:solidFill>
                  <a:schemeClr val="accent2"/>
                </a:solidFill>
                <a:latin typeface="+mn-lt"/>
              </a:defRPr>
            </a:lvl2pPr>
            <a:lvl3pPr marL="1007019" indent="0">
              <a:buNone/>
              <a:defRPr sz="1700">
                <a:solidFill>
                  <a:schemeClr val="accent2"/>
                </a:solidFill>
                <a:latin typeface="+mn-lt"/>
              </a:defRPr>
            </a:lvl3pPr>
            <a:lvl4pPr marL="1510528" indent="0">
              <a:buNone/>
              <a:defRPr sz="1700">
                <a:solidFill>
                  <a:schemeClr val="accent2"/>
                </a:solidFill>
                <a:latin typeface="+mn-lt"/>
              </a:defRPr>
            </a:lvl4pPr>
            <a:lvl5pPr marL="2014038" indent="0">
              <a:buNone/>
              <a:defRPr sz="1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2" y="315013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0840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в 3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087566"/>
            <a:ext cx="9597506" cy="4550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08" indent="0">
              <a:buNone/>
              <a:defRPr sz="1700">
                <a:solidFill>
                  <a:schemeClr val="accent2"/>
                </a:solidFill>
                <a:latin typeface="+mn-lt"/>
              </a:defRPr>
            </a:lvl2pPr>
            <a:lvl3pPr marL="1007019" indent="0">
              <a:buNone/>
              <a:defRPr sz="1700">
                <a:solidFill>
                  <a:schemeClr val="accent2"/>
                </a:solidFill>
                <a:latin typeface="+mn-lt"/>
              </a:defRPr>
            </a:lvl3pPr>
            <a:lvl4pPr marL="1510528" indent="0">
              <a:buNone/>
              <a:defRPr sz="1700">
                <a:solidFill>
                  <a:schemeClr val="accent2"/>
                </a:solidFill>
                <a:latin typeface="+mn-lt"/>
              </a:defRPr>
            </a:lvl4pPr>
            <a:lvl5pPr marL="2014038" indent="0">
              <a:buNone/>
              <a:defRPr sz="1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2" y="383536"/>
            <a:ext cx="9577387" cy="131973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64716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в 1 строку, под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088051"/>
            <a:ext cx="9597506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08" indent="0">
              <a:buNone/>
              <a:defRPr sz="1700">
                <a:solidFill>
                  <a:schemeClr val="accent2"/>
                </a:solidFill>
                <a:latin typeface="+mn-lt"/>
              </a:defRPr>
            </a:lvl2pPr>
            <a:lvl3pPr marL="1007019" indent="0">
              <a:buNone/>
              <a:defRPr sz="1700">
                <a:solidFill>
                  <a:schemeClr val="accent2"/>
                </a:solidFill>
                <a:latin typeface="+mn-lt"/>
              </a:defRPr>
            </a:lvl3pPr>
            <a:lvl4pPr marL="1510528" indent="0">
              <a:buNone/>
              <a:defRPr sz="1700">
                <a:solidFill>
                  <a:schemeClr val="accent2"/>
                </a:solidFill>
                <a:latin typeface="+mn-lt"/>
              </a:defRPr>
            </a:lvl4pPr>
            <a:lvl5pPr marL="2014038" indent="0">
              <a:buNone/>
              <a:defRPr sz="1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2" y="305683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358792"/>
            <a:ext cx="9613898" cy="596901"/>
          </a:xfrm>
          <a:prstGeom prst="rect">
            <a:avLst/>
          </a:prstGeom>
        </p:spPr>
        <p:txBody>
          <a:bodyPr anchor="ctr"/>
          <a:lstStyle>
            <a:lvl1pPr marL="0" marR="0" indent="0" algn="l" defTabSz="1007019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 Вариант размещения подзаголовка слайда в одну строку 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12383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  <p15:guide id="0" orient="horz" pos="1315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в 2 строки, под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9" y="2097381"/>
            <a:ext cx="4687563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08" indent="0">
              <a:buNone/>
              <a:defRPr sz="1700">
                <a:solidFill>
                  <a:schemeClr val="accent2"/>
                </a:solidFill>
                <a:latin typeface="+mn-lt"/>
              </a:defRPr>
            </a:lvl2pPr>
            <a:lvl3pPr marL="1007019" indent="0">
              <a:buNone/>
              <a:defRPr sz="1700">
                <a:solidFill>
                  <a:schemeClr val="accent2"/>
                </a:solidFill>
                <a:latin typeface="+mn-lt"/>
              </a:defRPr>
            </a:lvl3pPr>
            <a:lvl4pPr marL="1510528" indent="0">
              <a:buNone/>
              <a:defRPr sz="1700">
                <a:solidFill>
                  <a:schemeClr val="accent2"/>
                </a:solidFill>
                <a:latin typeface="+mn-lt"/>
              </a:defRPr>
            </a:lvl4pPr>
            <a:lvl5pPr marL="2014038" indent="0">
              <a:buNone/>
              <a:defRPr sz="1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2" y="315013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358792"/>
            <a:ext cx="9613898" cy="596901"/>
          </a:xfrm>
          <a:prstGeom prst="rect">
            <a:avLst/>
          </a:prstGeom>
        </p:spPr>
        <p:txBody>
          <a:bodyPr anchor="ctr"/>
          <a:lstStyle>
            <a:lvl1pPr marL="0" marR="0" indent="0" algn="l" defTabSz="1007019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29"/>
          <p:cNvSpPr>
            <a:spLocks noGrp="1"/>
          </p:cNvSpPr>
          <p:nvPr>
            <p:ph type="body" sz="quarter" idx="19" hasCustomPrompt="1"/>
          </p:nvPr>
        </p:nvSpPr>
        <p:spPr>
          <a:xfrm>
            <a:off x="5699454" y="2096896"/>
            <a:ext cx="4687563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08" indent="0">
              <a:buNone/>
              <a:defRPr sz="1700">
                <a:solidFill>
                  <a:schemeClr val="accent2"/>
                </a:solidFill>
                <a:latin typeface="+mn-lt"/>
              </a:defRPr>
            </a:lvl2pPr>
            <a:lvl3pPr marL="1007019" indent="0">
              <a:buNone/>
              <a:defRPr sz="1700">
                <a:solidFill>
                  <a:schemeClr val="accent2"/>
                </a:solidFill>
                <a:latin typeface="+mn-lt"/>
              </a:defRPr>
            </a:lvl3pPr>
            <a:lvl4pPr marL="1510528" indent="0">
              <a:buNone/>
              <a:defRPr sz="1700">
                <a:solidFill>
                  <a:schemeClr val="accent2"/>
                </a:solidFill>
                <a:latin typeface="+mn-lt"/>
              </a:defRPr>
            </a:lvl4pPr>
            <a:lvl5pPr marL="2014038" indent="0">
              <a:buNone/>
              <a:defRPr sz="1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1397441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 userDrawn="1">
          <p15:clr>
            <a:srgbClr val="FBAE40"/>
          </p15:clr>
        </p15:guide>
        <p15:guide id="5" pos="555">
          <p15:clr>
            <a:srgbClr val="FBAE40"/>
          </p15:clr>
        </p15:guide>
        <p15:guide id="6" orient="horz" pos="131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в 3 строки, под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588546"/>
            <a:ext cx="9597506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08" indent="0">
              <a:buNone/>
              <a:defRPr sz="1700">
                <a:solidFill>
                  <a:schemeClr val="accent2"/>
                </a:solidFill>
                <a:latin typeface="+mn-lt"/>
              </a:defRPr>
            </a:lvl2pPr>
            <a:lvl3pPr marL="1007019" indent="0">
              <a:buNone/>
              <a:defRPr sz="1700">
                <a:solidFill>
                  <a:schemeClr val="accent2"/>
                </a:solidFill>
                <a:latin typeface="+mn-lt"/>
              </a:defRPr>
            </a:lvl3pPr>
            <a:lvl4pPr marL="1510528" indent="0">
              <a:buNone/>
              <a:defRPr sz="1700">
                <a:solidFill>
                  <a:schemeClr val="accent2"/>
                </a:solidFill>
                <a:latin typeface="+mn-lt"/>
              </a:defRPr>
            </a:lvl4pPr>
            <a:lvl5pPr marL="2014038" indent="0">
              <a:buNone/>
              <a:defRPr sz="1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2" y="383536"/>
            <a:ext cx="9577387" cy="131973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7"/>
            <a:ext cx="9613898" cy="596901"/>
          </a:xfrm>
          <a:prstGeom prst="rect">
            <a:avLst/>
          </a:prstGeom>
        </p:spPr>
        <p:txBody>
          <a:bodyPr anchor="ctr"/>
          <a:lstStyle>
            <a:lvl1pPr marL="0" marR="0" indent="0" algn="l" defTabSz="1007019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2695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97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633" userDrawn="1">
          <p15:clr>
            <a:srgbClr val="FBAE40"/>
          </p15:clr>
        </p15:guide>
        <p15:guide id="5" pos="555">
          <p15:clr>
            <a:srgbClr val="FBAE40"/>
          </p15:clr>
        </p15:guide>
        <p15:guide id="6" orient="horz" pos="131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в 1 строку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5"/>
            <a:ext cx="9613898" cy="4315587"/>
          </a:xfrm>
          <a:prstGeom prst="rect">
            <a:avLst/>
          </a:prstGeom>
        </p:spPr>
        <p:txBody>
          <a:bodyPr/>
          <a:lstStyle>
            <a:lvl1pPr marL="285489" indent="-285489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8999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2pPr>
            <a:lvl3pPr marL="129250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3pPr>
            <a:lvl4pPr marL="1796015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4pPr>
            <a:lvl5pPr marL="229952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95328"/>
            <a:ext cx="9613900" cy="42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08" indent="0">
              <a:buNone/>
              <a:defRPr sz="1700" b="1">
                <a:solidFill>
                  <a:schemeClr val="accent2"/>
                </a:solidFill>
              </a:defRPr>
            </a:lvl2pPr>
            <a:lvl3pPr marL="1007019" indent="0">
              <a:buNone/>
              <a:defRPr sz="1700" b="1">
                <a:solidFill>
                  <a:schemeClr val="accent2"/>
                </a:solidFill>
              </a:defRPr>
            </a:lvl3pPr>
            <a:lvl4pPr marL="1510528" indent="0">
              <a:buNone/>
              <a:defRPr sz="1700" b="1">
                <a:solidFill>
                  <a:schemeClr val="accent2"/>
                </a:solidFill>
              </a:defRPr>
            </a:lvl4pPr>
            <a:lvl5pPr marL="2014038" indent="0"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буллитов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2" y="315013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586665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pos="6543" userDrawn="1">
          <p15:clr>
            <a:srgbClr val="FBAE40"/>
          </p15:clr>
        </p15:guide>
        <p15:guide id="3" orient="horz" pos="68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0" orient="horz" pos="998" userDrawn="1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5"/>
            <a:ext cx="9613898" cy="4315587"/>
          </a:xfrm>
          <a:prstGeom prst="rect">
            <a:avLst/>
          </a:prstGeom>
        </p:spPr>
        <p:txBody>
          <a:bodyPr/>
          <a:lstStyle>
            <a:lvl1pPr marL="285489" indent="-285489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8999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2pPr>
            <a:lvl3pPr marL="129250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3pPr>
            <a:lvl4pPr marL="1796015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4pPr>
            <a:lvl5pPr marL="229952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95328"/>
            <a:ext cx="9613900" cy="42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08" indent="0">
              <a:buNone/>
              <a:defRPr sz="1700" b="1">
                <a:solidFill>
                  <a:schemeClr val="accent2"/>
                </a:solidFill>
              </a:defRPr>
            </a:lvl2pPr>
            <a:lvl3pPr marL="1007019" indent="0">
              <a:buNone/>
              <a:defRPr sz="1700" b="1">
                <a:solidFill>
                  <a:schemeClr val="accent2"/>
                </a:solidFill>
              </a:defRPr>
            </a:lvl3pPr>
            <a:lvl4pPr marL="1510528" indent="0">
              <a:buNone/>
              <a:defRPr sz="1700" b="1">
                <a:solidFill>
                  <a:schemeClr val="accent2"/>
                </a:solidFill>
              </a:defRPr>
            </a:lvl4pPr>
            <a:lvl5pPr marL="2014038" indent="0"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буллитов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2" y="315013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6361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81" y="4857793"/>
            <a:ext cx="9088041" cy="150143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81" y="3204115"/>
            <a:ext cx="9088041" cy="165367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1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428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2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856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6070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1284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6498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1712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152C-D12B-46AA-95A3-03146EFB0D18}" type="datetime1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6515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в 3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22" y="2349510"/>
            <a:ext cx="4675965" cy="4063175"/>
          </a:xfrm>
          <a:prstGeom prst="rect">
            <a:avLst/>
          </a:prstGeom>
        </p:spPr>
        <p:txBody>
          <a:bodyPr/>
          <a:lstStyle>
            <a:lvl1pPr marL="285489" indent="-285489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8999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2pPr>
            <a:lvl3pPr marL="129250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3pPr>
            <a:lvl4pPr marL="1796015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4pPr>
            <a:lvl5pPr marL="229952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847392"/>
            <a:ext cx="9613900" cy="42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08" indent="0">
              <a:buNone/>
              <a:defRPr sz="1700" b="1">
                <a:solidFill>
                  <a:schemeClr val="accent2"/>
                </a:solidFill>
              </a:defRPr>
            </a:lvl2pPr>
            <a:lvl3pPr marL="1007019" indent="0">
              <a:buNone/>
              <a:defRPr sz="1700" b="1">
                <a:solidFill>
                  <a:schemeClr val="accent2"/>
                </a:solidFill>
              </a:defRPr>
            </a:lvl3pPr>
            <a:lvl4pPr marL="1510528" indent="0">
              <a:buNone/>
              <a:defRPr sz="1700" b="1">
                <a:solidFill>
                  <a:schemeClr val="accent2"/>
                </a:solidFill>
              </a:defRPr>
            </a:lvl4pPr>
            <a:lvl5pPr marL="2014038" indent="0"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буллитов</a:t>
            </a:r>
            <a:endParaRPr lang="ru-RU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2" y="383536"/>
            <a:ext cx="9577387" cy="131973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6"/>
          <p:cNvSpPr>
            <a:spLocks noGrp="1"/>
          </p:cNvSpPr>
          <p:nvPr>
            <p:ph type="body" sz="quarter" idx="18" hasCustomPrompt="1"/>
          </p:nvPr>
        </p:nvSpPr>
        <p:spPr>
          <a:xfrm>
            <a:off x="5711057" y="2339984"/>
            <a:ext cx="4675965" cy="4063175"/>
          </a:xfrm>
          <a:prstGeom prst="rect">
            <a:avLst/>
          </a:prstGeom>
        </p:spPr>
        <p:txBody>
          <a:bodyPr/>
          <a:lstStyle>
            <a:lvl1pPr marL="285489" indent="-285489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8999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2pPr>
            <a:lvl3pPr marL="129250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3pPr>
            <a:lvl4pPr marL="1796015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4pPr>
            <a:lvl5pPr marL="229952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40488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97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156" userDrawn="1">
          <p15:clr>
            <a:srgbClr val="FBAE40"/>
          </p15:clr>
        </p15:guide>
        <p15:guide id="5" orient="horz" pos="1474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в 1 строку, подзаголовок в 1 строку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2592976"/>
            <a:ext cx="3108422" cy="3810175"/>
          </a:xfrm>
          <a:prstGeom prst="rect">
            <a:avLst/>
          </a:prstGeom>
        </p:spPr>
        <p:txBody>
          <a:bodyPr/>
          <a:lstStyle>
            <a:lvl1pPr marL="285489" indent="-285489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8999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2pPr>
            <a:lvl3pPr marL="129250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3pPr>
            <a:lvl4pPr marL="1796015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4pPr>
            <a:lvl5pPr marL="229952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92635"/>
            <a:ext cx="9613900" cy="42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08" indent="0">
              <a:buNone/>
              <a:defRPr sz="1700" b="1">
                <a:solidFill>
                  <a:schemeClr val="accent2"/>
                </a:solidFill>
              </a:defRPr>
            </a:lvl2pPr>
            <a:lvl3pPr marL="1007019" indent="0">
              <a:buNone/>
              <a:defRPr sz="1700" b="1">
                <a:solidFill>
                  <a:schemeClr val="accent2"/>
                </a:solidFill>
              </a:defRPr>
            </a:lvl3pPr>
            <a:lvl4pPr marL="1510528" indent="0">
              <a:buNone/>
              <a:defRPr sz="1700" b="1">
                <a:solidFill>
                  <a:schemeClr val="accent2"/>
                </a:solidFill>
              </a:defRPr>
            </a:lvl4pPr>
            <a:lvl5pPr marL="2014038" indent="0"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буллитов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2" y="315013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2"/>
            <a:ext cx="9604375" cy="596901"/>
          </a:xfrm>
          <a:prstGeom prst="rect">
            <a:avLst/>
          </a:prstGeom>
        </p:spPr>
        <p:txBody>
          <a:bodyPr anchor="ctr"/>
          <a:lstStyle>
            <a:lvl1pPr marL="0" marR="0" indent="0" algn="l" defTabSz="1007019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4007596" y="2592976"/>
            <a:ext cx="3108422" cy="3810175"/>
          </a:xfrm>
          <a:prstGeom prst="rect">
            <a:avLst/>
          </a:prstGeom>
        </p:spPr>
        <p:txBody>
          <a:bodyPr/>
          <a:lstStyle>
            <a:lvl1pPr marL="285489" indent="-285489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8999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2pPr>
            <a:lvl3pPr marL="129250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3pPr>
            <a:lvl4pPr marL="1796015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4pPr>
            <a:lvl5pPr marL="229952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7242077" y="2592976"/>
            <a:ext cx="3108422" cy="3810175"/>
          </a:xfrm>
          <a:prstGeom prst="rect">
            <a:avLst/>
          </a:prstGeom>
        </p:spPr>
        <p:txBody>
          <a:bodyPr/>
          <a:lstStyle>
            <a:lvl1pPr marL="285489" indent="-285489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8999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2pPr>
            <a:lvl3pPr marL="129250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3pPr>
            <a:lvl4pPr marL="1796015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4pPr>
            <a:lvl5pPr marL="229952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37373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 userDrawn="1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в 2 строки, под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592976"/>
            <a:ext cx="9613898" cy="3810175"/>
          </a:xfrm>
          <a:prstGeom prst="rect">
            <a:avLst/>
          </a:prstGeom>
        </p:spPr>
        <p:txBody>
          <a:bodyPr/>
          <a:lstStyle>
            <a:lvl1pPr marL="285489" indent="-285489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8999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2pPr>
            <a:lvl3pPr marL="129250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3pPr>
            <a:lvl4pPr marL="1796015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4pPr>
            <a:lvl5pPr marL="229952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7377"/>
            <a:ext cx="9613900" cy="42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08" indent="0">
              <a:buNone/>
              <a:defRPr sz="1700" b="1">
                <a:solidFill>
                  <a:schemeClr val="accent2"/>
                </a:solidFill>
              </a:defRPr>
            </a:lvl2pPr>
            <a:lvl3pPr marL="1007019" indent="0">
              <a:buNone/>
              <a:defRPr sz="1700" b="1">
                <a:solidFill>
                  <a:schemeClr val="accent2"/>
                </a:solidFill>
              </a:defRPr>
            </a:lvl3pPr>
            <a:lvl4pPr marL="1510528" indent="0">
              <a:buNone/>
              <a:defRPr sz="1700" b="1">
                <a:solidFill>
                  <a:schemeClr val="accent2"/>
                </a:solidFill>
              </a:defRPr>
            </a:lvl4pPr>
            <a:lvl5pPr marL="2014038" indent="0"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буллитов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2" y="315013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2"/>
            <a:ext cx="9604375" cy="596901"/>
          </a:xfrm>
          <a:prstGeom prst="rect">
            <a:avLst/>
          </a:prstGeom>
        </p:spPr>
        <p:txBody>
          <a:bodyPr anchor="ctr"/>
          <a:lstStyle>
            <a:lvl1pPr marL="0" marR="0" indent="0" algn="l" defTabSz="1007019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6566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5"/>
            <a:ext cx="9613898" cy="4315587"/>
          </a:xfrm>
          <a:prstGeom prst="rect">
            <a:avLst/>
          </a:prstGeom>
        </p:spPr>
        <p:txBody>
          <a:bodyPr/>
          <a:lstStyle>
            <a:lvl1pPr marL="342586" indent="-342586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8999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2pPr>
            <a:lvl3pPr marL="129250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3pPr>
            <a:lvl4pPr marL="1796015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4pPr>
            <a:lvl5pPr marL="229952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95328"/>
            <a:ext cx="9613900" cy="42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08" indent="0">
              <a:buNone/>
              <a:defRPr sz="1700" b="1">
                <a:solidFill>
                  <a:schemeClr val="accent2"/>
                </a:solidFill>
              </a:defRPr>
            </a:lvl2pPr>
            <a:lvl3pPr marL="1007019" indent="0">
              <a:buNone/>
              <a:defRPr sz="1700" b="1">
                <a:solidFill>
                  <a:schemeClr val="accent2"/>
                </a:solidFill>
              </a:defRPr>
            </a:lvl3pPr>
            <a:lvl4pPr marL="1510528" indent="0">
              <a:buNone/>
              <a:defRPr sz="1700" b="1">
                <a:solidFill>
                  <a:schemeClr val="accent2"/>
                </a:solidFill>
              </a:defRPr>
            </a:lvl4pPr>
            <a:lvl5pPr marL="2014038" indent="0"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списка нумерации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2" y="315013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24325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5"/>
            <a:ext cx="9613898" cy="4315587"/>
          </a:xfrm>
          <a:prstGeom prst="rect">
            <a:avLst/>
          </a:prstGeom>
        </p:spPr>
        <p:txBody>
          <a:bodyPr/>
          <a:lstStyle>
            <a:lvl1pPr marL="342586" indent="-342586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8999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2pPr>
            <a:lvl3pPr marL="129250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3pPr>
            <a:lvl4pPr marL="1796015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4pPr>
            <a:lvl5pPr marL="229952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85996"/>
            <a:ext cx="9613900" cy="42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08" indent="0">
              <a:buNone/>
              <a:defRPr sz="1700" b="1">
                <a:solidFill>
                  <a:schemeClr val="accent2"/>
                </a:solidFill>
              </a:defRPr>
            </a:lvl2pPr>
            <a:lvl3pPr marL="1007019" indent="0">
              <a:buNone/>
              <a:defRPr sz="1700" b="1">
                <a:solidFill>
                  <a:schemeClr val="accent2"/>
                </a:solidFill>
              </a:defRPr>
            </a:lvl3pPr>
            <a:lvl4pPr marL="1510528" indent="0">
              <a:buNone/>
              <a:defRPr sz="1700" b="1">
                <a:solidFill>
                  <a:schemeClr val="accent2"/>
                </a:solidFill>
              </a:defRPr>
            </a:lvl4pPr>
            <a:lvl5pPr marL="2014038" indent="0"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списка нумерации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2" y="315013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35613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3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349510"/>
            <a:ext cx="9613898" cy="4063175"/>
          </a:xfrm>
          <a:prstGeom prst="rect">
            <a:avLst/>
          </a:prstGeom>
        </p:spPr>
        <p:txBody>
          <a:bodyPr/>
          <a:lstStyle>
            <a:lvl1pPr marL="342586" indent="-342586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8999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2pPr>
            <a:lvl3pPr marL="129250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3pPr>
            <a:lvl4pPr marL="1796015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4pPr>
            <a:lvl5pPr marL="229952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847392"/>
            <a:ext cx="9613900" cy="42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08" indent="0">
              <a:buNone/>
              <a:defRPr sz="1700" b="1">
                <a:solidFill>
                  <a:schemeClr val="accent2"/>
                </a:solidFill>
              </a:defRPr>
            </a:lvl2pPr>
            <a:lvl3pPr marL="1007019" indent="0">
              <a:buNone/>
              <a:defRPr sz="1700" b="1">
                <a:solidFill>
                  <a:schemeClr val="accent2"/>
                </a:solidFill>
              </a:defRPr>
            </a:lvl3pPr>
            <a:lvl4pPr marL="1510528" indent="0">
              <a:buNone/>
              <a:defRPr sz="1700" b="1">
                <a:solidFill>
                  <a:schemeClr val="accent2"/>
                </a:solidFill>
              </a:defRPr>
            </a:lvl4pPr>
            <a:lvl5pPr marL="2014038" indent="0"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списка нумерации</a:t>
            </a:r>
            <a:endParaRPr lang="ru-RU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2" y="383536"/>
            <a:ext cx="9577387" cy="131973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62935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156">
          <p15:clr>
            <a:srgbClr val="FBAE40"/>
          </p15:clr>
        </p15:guide>
        <p15:guide id="5" orient="horz" pos="1474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, подзаголовок в 1 строку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592976"/>
            <a:ext cx="9613898" cy="3810175"/>
          </a:xfrm>
          <a:prstGeom prst="rect">
            <a:avLst/>
          </a:prstGeom>
        </p:spPr>
        <p:txBody>
          <a:bodyPr/>
          <a:lstStyle>
            <a:lvl1pPr marL="342586" indent="-342586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8999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2pPr>
            <a:lvl3pPr marL="129250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3pPr>
            <a:lvl4pPr marL="1796015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4pPr>
            <a:lvl5pPr marL="229952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92635"/>
            <a:ext cx="9613900" cy="42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08" indent="0">
              <a:buNone/>
              <a:defRPr sz="1700" b="1">
                <a:solidFill>
                  <a:schemeClr val="accent2"/>
                </a:solidFill>
              </a:defRPr>
            </a:lvl2pPr>
            <a:lvl3pPr marL="1007019" indent="0">
              <a:buNone/>
              <a:defRPr sz="1700" b="1">
                <a:solidFill>
                  <a:schemeClr val="accent2"/>
                </a:solidFill>
              </a:defRPr>
            </a:lvl3pPr>
            <a:lvl4pPr marL="1510528" indent="0">
              <a:buNone/>
              <a:defRPr sz="1700" b="1">
                <a:solidFill>
                  <a:schemeClr val="accent2"/>
                </a:solidFill>
              </a:defRPr>
            </a:lvl4pPr>
            <a:lvl5pPr marL="2014038" indent="0"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списка нумерации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2" y="315013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2"/>
            <a:ext cx="9604375" cy="596901"/>
          </a:xfrm>
          <a:prstGeom prst="rect">
            <a:avLst/>
          </a:prstGeom>
        </p:spPr>
        <p:txBody>
          <a:bodyPr anchor="ctr"/>
          <a:lstStyle>
            <a:lvl1pPr marL="0" marR="0" indent="0" algn="l" defTabSz="1007019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734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под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23" y="2592976"/>
            <a:ext cx="4703955" cy="3810175"/>
          </a:xfrm>
          <a:prstGeom prst="rect">
            <a:avLst/>
          </a:prstGeom>
        </p:spPr>
        <p:txBody>
          <a:bodyPr/>
          <a:lstStyle>
            <a:lvl1pPr marL="342586" indent="-342586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8999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2pPr>
            <a:lvl3pPr marL="129250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3pPr>
            <a:lvl4pPr marL="1796015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4pPr>
            <a:lvl5pPr marL="229952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7377"/>
            <a:ext cx="9613900" cy="42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08" indent="0">
              <a:buNone/>
              <a:defRPr sz="1700" b="1">
                <a:solidFill>
                  <a:schemeClr val="accent2"/>
                </a:solidFill>
              </a:defRPr>
            </a:lvl2pPr>
            <a:lvl3pPr marL="1007019" indent="0">
              <a:buNone/>
              <a:defRPr sz="1700" b="1">
                <a:solidFill>
                  <a:schemeClr val="accent2"/>
                </a:solidFill>
              </a:defRPr>
            </a:lvl3pPr>
            <a:lvl4pPr marL="1510528" indent="0">
              <a:buNone/>
              <a:defRPr sz="1700" b="1">
                <a:solidFill>
                  <a:schemeClr val="accent2"/>
                </a:solidFill>
              </a:defRPr>
            </a:lvl4pPr>
            <a:lvl5pPr marL="2014038" indent="0"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списка нумерации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2" y="315013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2"/>
            <a:ext cx="9604375" cy="596901"/>
          </a:xfrm>
          <a:prstGeom prst="rect">
            <a:avLst/>
          </a:prstGeom>
        </p:spPr>
        <p:txBody>
          <a:bodyPr anchor="ctr"/>
          <a:lstStyle>
            <a:lvl1pPr marL="0" marR="0" indent="0" algn="l" defTabSz="1007019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5683067" y="2592976"/>
            <a:ext cx="4703955" cy="3810175"/>
          </a:xfrm>
          <a:prstGeom prst="rect">
            <a:avLst/>
          </a:prstGeom>
        </p:spPr>
        <p:txBody>
          <a:bodyPr/>
          <a:lstStyle>
            <a:lvl1pPr marL="342586" indent="-342586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8999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2pPr>
            <a:lvl3pPr marL="129250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3pPr>
            <a:lvl4pPr marL="1796015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4pPr>
            <a:lvl5pPr marL="229952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48221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в 1 строку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8" y="2237608"/>
            <a:ext cx="8856793" cy="42922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9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8999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2pPr>
            <a:lvl3pPr marL="129250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3pPr>
            <a:lvl4pPr marL="1796015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4pPr>
            <a:lvl5pPr marL="229952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85996"/>
            <a:ext cx="9613900" cy="423800"/>
          </a:xfrm>
          <a:prstGeom prst="rect">
            <a:avLst/>
          </a:prstGeom>
        </p:spPr>
        <p:txBody>
          <a:bodyPr/>
          <a:lstStyle>
            <a:lvl1pPr marL="0" marR="0" indent="0" algn="l" defTabSz="1007019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08" indent="0">
              <a:buNone/>
              <a:defRPr sz="1700" b="1">
                <a:solidFill>
                  <a:schemeClr val="accent2"/>
                </a:solidFill>
              </a:defRPr>
            </a:lvl2pPr>
            <a:lvl3pPr marL="1007019" indent="0">
              <a:buNone/>
              <a:defRPr sz="1700" b="1">
                <a:solidFill>
                  <a:schemeClr val="accent2"/>
                </a:solidFill>
              </a:defRPr>
            </a:lvl3pPr>
            <a:lvl4pPr marL="1510528" indent="0">
              <a:buNone/>
              <a:defRPr sz="1700" b="1">
                <a:solidFill>
                  <a:schemeClr val="accent2"/>
                </a:solidFill>
              </a:defRPr>
            </a:lvl4pPr>
            <a:lvl5pPr marL="2014038" indent="0"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19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22" y="315013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23760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80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pos="6543" userDrawn="1">
          <p15:clr>
            <a:srgbClr val="FBAE40"/>
          </p15:clr>
        </p15:guide>
        <p15:guide id="3" orient="horz" pos="68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6" pos="555" userDrawn="1">
          <p15:clr>
            <a:srgbClr val="FBAE40"/>
          </p15:clr>
        </p15:guide>
        <p15:guide id="7" orient="horz" pos="1406" userDrawn="1">
          <p15:clr>
            <a:srgbClr val="FBAE40"/>
          </p15:clr>
        </p15:guide>
        <p15:guide id="8" orient="horz" pos="998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8" y="2237608"/>
            <a:ext cx="8856793" cy="42922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9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8999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2pPr>
            <a:lvl3pPr marL="129250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3pPr>
            <a:lvl4pPr marL="1796015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4pPr>
            <a:lvl5pPr marL="229952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85996"/>
            <a:ext cx="9613900" cy="423800"/>
          </a:xfrm>
          <a:prstGeom prst="rect">
            <a:avLst/>
          </a:prstGeom>
        </p:spPr>
        <p:txBody>
          <a:bodyPr/>
          <a:lstStyle>
            <a:lvl1pPr marL="0" marR="0" indent="0" algn="l" defTabSz="1007019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08" indent="0">
              <a:buNone/>
              <a:defRPr sz="1700" b="1">
                <a:solidFill>
                  <a:schemeClr val="accent2"/>
                </a:solidFill>
              </a:defRPr>
            </a:lvl2pPr>
            <a:lvl3pPr marL="1007019" indent="0">
              <a:buNone/>
              <a:defRPr sz="1700" b="1">
                <a:solidFill>
                  <a:schemeClr val="accent2"/>
                </a:solidFill>
              </a:defRPr>
            </a:lvl3pPr>
            <a:lvl4pPr marL="1510528" indent="0">
              <a:buNone/>
              <a:defRPr sz="1700" b="1">
                <a:solidFill>
                  <a:schemeClr val="accent2"/>
                </a:solidFill>
              </a:defRPr>
            </a:lvl4pPr>
            <a:lvl5pPr marL="2014038" indent="0"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19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23760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73122" y="315013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78717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406">
          <p15:clr>
            <a:srgbClr val="FBAE40"/>
          </p15:clr>
        </p15:guide>
        <p15:guide id="6" orient="horz" pos="99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592" y="1763925"/>
            <a:ext cx="4722217" cy="498903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005" y="1763925"/>
            <a:ext cx="4722217" cy="498903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BEB1-A0C2-4B6E-8472-12D43E4BEA7D}" type="datetime1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6727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в 3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8" y="2486580"/>
            <a:ext cx="8856793" cy="42922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9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8999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2pPr>
            <a:lvl3pPr marL="129250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3pPr>
            <a:lvl4pPr marL="1796015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4pPr>
            <a:lvl5pPr marL="229952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844490"/>
            <a:ext cx="9613900" cy="423800"/>
          </a:xfrm>
          <a:prstGeom prst="rect">
            <a:avLst/>
          </a:prstGeom>
        </p:spPr>
        <p:txBody>
          <a:bodyPr/>
          <a:lstStyle>
            <a:lvl1pPr marL="0" marR="0" indent="0" algn="l" defTabSz="1007019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08" indent="0">
              <a:buNone/>
              <a:defRPr sz="1700" b="1">
                <a:solidFill>
                  <a:schemeClr val="accent2"/>
                </a:solidFill>
              </a:defRPr>
            </a:lvl2pPr>
            <a:lvl3pPr marL="1007019" indent="0">
              <a:buNone/>
              <a:defRPr sz="1700" b="1">
                <a:solidFill>
                  <a:schemeClr val="accent2"/>
                </a:solidFill>
              </a:defRPr>
            </a:lvl3pPr>
            <a:lvl4pPr marL="1510528" indent="0">
              <a:buNone/>
              <a:defRPr sz="1700" b="1">
                <a:solidFill>
                  <a:schemeClr val="accent2"/>
                </a:solidFill>
              </a:defRPr>
            </a:lvl4pPr>
            <a:lvl5pPr marL="2014038" indent="0"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19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текста с иконками</a:t>
            </a:r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2" y="383536"/>
            <a:ext cx="9577387" cy="131973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49590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36201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1156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565" userDrawn="1">
          <p15:clr>
            <a:srgbClr val="FBAE40"/>
          </p15:clr>
        </p15:guide>
        <p15:guide id="6" orient="horz" pos="975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в 1 строку, подзаголовок в 1 строку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8" y="2731477"/>
            <a:ext cx="8856793" cy="39023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9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8999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2pPr>
            <a:lvl3pPr marL="129250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3pPr>
            <a:lvl4pPr marL="1796015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4pPr>
            <a:lvl5pPr marL="229952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9392"/>
            <a:ext cx="9613900" cy="423800"/>
          </a:xfrm>
          <a:prstGeom prst="rect">
            <a:avLst/>
          </a:prstGeom>
        </p:spPr>
        <p:txBody>
          <a:bodyPr/>
          <a:lstStyle>
            <a:lvl1pPr marL="0" marR="0" indent="0" algn="l" defTabSz="1007019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08" indent="0">
              <a:buNone/>
              <a:defRPr sz="1700" b="1">
                <a:solidFill>
                  <a:schemeClr val="accent2"/>
                </a:solidFill>
              </a:defRPr>
            </a:lvl2pPr>
            <a:lvl3pPr marL="1007019" indent="0">
              <a:buNone/>
              <a:defRPr sz="1700" b="1">
                <a:solidFill>
                  <a:schemeClr val="accent2"/>
                </a:solidFill>
              </a:defRPr>
            </a:lvl3pPr>
            <a:lvl4pPr marL="1510528" indent="0">
              <a:buNone/>
              <a:defRPr sz="1700" b="1">
                <a:solidFill>
                  <a:schemeClr val="accent2"/>
                </a:solidFill>
              </a:defRPr>
            </a:lvl4pPr>
            <a:lvl5pPr marL="2014038" indent="0"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19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22" y="315013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2"/>
            <a:ext cx="9604375" cy="596901"/>
          </a:xfrm>
          <a:prstGeom prst="rect">
            <a:avLst/>
          </a:prstGeom>
        </p:spPr>
        <p:txBody>
          <a:bodyPr anchor="ctr"/>
          <a:lstStyle>
            <a:lvl1pPr marL="0" marR="0" indent="0" algn="l" defTabSz="1007019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74310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45296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orient="horz" pos="1088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в 2 строки, под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8" y="2729148"/>
            <a:ext cx="8856793" cy="3854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9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8999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2pPr>
            <a:lvl3pPr marL="129250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3pPr>
            <a:lvl4pPr marL="1796015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4pPr>
            <a:lvl5pPr marL="229952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7061"/>
            <a:ext cx="9613900" cy="423800"/>
          </a:xfrm>
          <a:prstGeom prst="rect">
            <a:avLst/>
          </a:prstGeom>
        </p:spPr>
        <p:txBody>
          <a:bodyPr/>
          <a:lstStyle>
            <a:lvl1pPr marL="0" marR="0" indent="0" algn="l" defTabSz="1007019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08" indent="0">
              <a:buNone/>
              <a:defRPr sz="1700" b="1">
                <a:solidFill>
                  <a:schemeClr val="accent2"/>
                </a:solidFill>
              </a:defRPr>
            </a:lvl2pPr>
            <a:lvl3pPr marL="1007019" indent="0">
              <a:buNone/>
              <a:defRPr sz="1700" b="1">
                <a:solidFill>
                  <a:schemeClr val="accent2"/>
                </a:solidFill>
              </a:defRPr>
            </a:lvl3pPr>
            <a:lvl4pPr marL="1510528" indent="0">
              <a:buNone/>
              <a:defRPr sz="1700" b="1">
                <a:solidFill>
                  <a:schemeClr val="accent2"/>
                </a:solidFill>
              </a:defRPr>
            </a:lvl4pPr>
            <a:lvl5pPr marL="2014038" indent="0"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19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2"/>
            <a:ext cx="9604375" cy="596901"/>
          </a:xfrm>
          <a:prstGeom prst="rect">
            <a:avLst/>
          </a:prstGeom>
        </p:spPr>
        <p:txBody>
          <a:bodyPr anchor="ctr"/>
          <a:lstStyle>
            <a:lvl1pPr marL="0" marR="0" indent="0" algn="l" defTabSz="1007019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729148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22" y="315013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20069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orient="horz" pos="99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в 3 строки, под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7"/>
            <a:ext cx="9613898" cy="596901"/>
          </a:xfrm>
          <a:prstGeom prst="rect">
            <a:avLst/>
          </a:prstGeom>
        </p:spPr>
        <p:txBody>
          <a:bodyPr anchor="ctr"/>
          <a:lstStyle>
            <a:lvl1pPr marL="0" marR="0" indent="0" algn="l" defTabSz="1007019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0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8" y="3234287"/>
            <a:ext cx="8856793" cy="33972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9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8999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2pPr>
            <a:lvl3pPr marL="129250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3pPr>
            <a:lvl4pPr marL="1796015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4pPr>
            <a:lvl5pPr marL="2299528" indent="-285489"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592204"/>
            <a:ext cx="9613900" cy="423800"/>
          </a:xfrm>
          <a:prstGeom prst="rect">
            <a:avLst/>
          </a:prstGeom>
        </p:spPr>
        <p:txBody>
          <a:bodyPr/>
          <a:lstStyle>
            <a:lvl1pPr marL="0" marR="0" indent="0" algn="l" defTabSz="1007019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08" indent="0">
              <a:buNone/>
              <a:defRPr sz="1700" b="1">
                <a:solidFill>
                  <a:schemeClr val="accent2"/>
                </a:solidFill>
              </a:defRPr>
            </a:lvl2pPr>
            <a:lvl3pPr marL="1007019" indent="0">
              <a:buNone/>
              <a:defRPr sz="1700" b="1">
                <a:solidFill>
                  <a:schemeClr val="accent2"/>
                </a:solidFill>
              </a:defRPr>
            </a:lvl3pPr>
            <a:lvl4pPr marL="1510528" indent="0">
              <a:buNone/>
              <a:defRPr sz="1700" b="1">
                <a:solidFill>
                  <a:schemeClr val="accent2"/>
                </a:solidFill>
              </a:defRPr>
            </a:lvl4pPr>
            <a:lvl5pPr marL="2014038" indent="0"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19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текста с иконками</a:t>
            </a:r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2" y="383536"/>
            <a:ext cx="9577387" cy="131973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3238049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49414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131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633" userDrawn="1">
          <p15:clr>
            <a:srgbClr val="FBAE40"/>
          </p15:clr>
        </p15:guide>
        <p15:guide id="6" orient="horz" pos="975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2" y="315013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Примеры иконок,</a:t>
            </a:r>
            <a:br>
              <a:rPr lang="ru-RU" dirty="0" smtClean="0"/>
            </a:br>
            <a:r>
              <a:rPr lang="ru-RU" dirty="0" smtClean="0"/>
              <a:t>для использования в рабочих материалах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81066" y="1727208"/>
            <a:ext cx="562500" cy="5568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85791" y="2361490"/>
            <a:ext cx="557783" cy="563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89797" y="3002319"/>
            <a:ext cx="553770" cy="5537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81067" y="3633505"/>
            <a:ext cx="554678" cy="5546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81067" y="4264689"/>
            <a:ext cx="553588" cy="5591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879976" y="4896781"/>
            <a:ext cx="554678" cy="5491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79976" y="6159655"/>
            <a:ext cx="554678" cy="5546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72155" y="5518824"/>
            <a:ext cx="562500" cy="5624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645478" y="1721577"/>
            <a:ext cx="562500" cy="56249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1645478" y="2362407"/>
            <a:ext cx="562500" cy="56249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651105" y="3642242"/>
            <a:ext cx="556875" cy="5568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645478" y="3002321"/>
            <a:ext cx="562500" cy="5624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645478" y="4276530"/>
            <a:ext cx="562500" cy="5568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645478" y="4896781"/>
            <a:ext cx="562500" cy="56818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2409891" y="2361949"/>
            <a:ext cx="562500" cy="5624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1645478" y="6162232"/>
            <a:ext cx="562500" cy="56249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645478" y="5524447"/>
            <a:ext cx="562502" cy="55687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3174304" y="1729152"/>
            <a:ext cx="562500" cy="5624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3173535" y="3007954"/>
            <a:ext cx="562500" cy="55687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22" cstate="print"/>
          <a:stretch>
            <a:fillRect/>
          </a:stretch>
        </p:blipFill>
        <p:spPr>
          <a:xfrm>
            <a:off x="3173535" y="3638848"/>
            <a:ext cx="562500" cy="55687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3170085" y="4273109"/>
            <a:ext cx="565950" cy="56029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 userDrawn="1"/>
        </p:nvPicPr>
        <p:blipFill>
          <a:blip r:embed="rId24" cstate="print"/>
          <a:stretch>
            <a:fillRect/>
          </a:stretch>
        </p:blipFill>
        <p:spPr>
          <a:xfrm>
            <a:off x="3170088" y="4902442"/>
            <a:ext cx="562500" cy="5568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5" cstate="print"/>
          <a:stretch>
            <a:fillRect/>
          </a:stretch>
        </p:blipFill>
        <p:spPr>
          <a:xfrm>
            <a:off x="3173545" y="2361187"/>
            <a:ext cx="563269" cy="56327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 userDrawn="1"/>
        </p:nvPicPr>
        <p:blipFill>
          <a:blip r:embed="rId26" cstate="print"/>
          <a:stretch>
            <a:fillRect/>
          </a:stretch>
        </p:blipFill>
        <p:spPr>
          <a:xfrm>
            <a:off x="3170088" y="5524449"/>
            <a:ext cx="562500" cy="56249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 userDrawn="1"/>
        </p:nvPicPr>
        <p:blipFill>
          <a:blip r:embed="rId27" cstate="print"/>
          <a:stretch>
            <a:fillRect/>
          </a:stretch>
        </p:blipFill>
        <p:spPr>
          <a:xfrm>
            <a:off x="3170093" y="6147361"/>
            <a:ext cx="565327" cy="56532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 userDrawn="1"/>
        </p:nvPicPr>
        <p:blipFill>
          <a:blip r:embed="rId28" cstate="print"/>
          <a:stretch>
            <a:fillRect/>
          </a:stretch>
        </p:blipFill>
        <p:spPr>
          <a:xfrm>
            <a:off x="3938721" y="1729152"/>
            <a:ext cx="562500" cy="56249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 userDrawn="1"/>
        </p:nvPicPr>
        <p:blipFill>
          <a:blip r:embed="rId29" cstate="print"/>
          <a:stretch>
            <a:fillRect/>
          </a:stretch>
        </p:blipFill>
        <p:spPr>
          <a:xfrm>
            <a:off x="3937948" y="2361949"/>
            <a:ext cx="562500" cy="56249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 userDrawn="1"/>
        </p:nvPicPr>
        <p:blipFill>
          <a:blip r:embed="rId30" cstate="print"/>
          <a:stretch>
            <a:fillRect/>
          </a:stretch>
        </p:blipFill>
        <p:spPr>
          <a:xfrm>
            <a:off x="3937948" y="2996639"/>
            <a:ext cx="562500" cy="5681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 userDrawn="1"/>
        </p:nvPicPr>
        <p:blipFill>
          <a:blip r:embed="rId31" cstate="print"/>
          <a:stretch>
            <a:fillRect/>
          </a:stretch>
        </p:blipFill>
        <p:spPr>
          <a:xfrm>
            <a:off x="3937948" y="4260623"/>
            <a:ext cx="562500" cy="55687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 userDrawn="1"/>
        </p:nvPicPr>
        <p:blipFill>
          <a:blip r:embed="rId32" cstate="print"/>
          <a:stretch>
            <a:fillRect/>
          </a:stretch>
        </p:blipFill>
        <p:spPr>
          <a:xfrm>
            <a:off x="3938986" y="5515306"/>
            <a:ext cx="561462" cy="56146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 userDrawn="1"/>
        </p:nvPicPr>
        <p:blipFill>
          <a:blip r:embed="rId33" cstate="print"/>
          <a:stretch>
            <a:fillRect/>
          </a:stretch>
        </p:blipFill>
        <p:spPr>
          <a:xfrm>
            <a:off x="3937948" y="3641227"/>
            <a:ext cx="562500" cy="56818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 userDrawn="1"/>
        </p:nvPicPr>
        <p:blipFill>
          <a:blip r:embed="rId34" cstate="print"/>
          <a:stretch>
            <a:fillRect/>
          </a:stretch>
        </p:blipFill>
        <p:spPr>
          <a:xfrm>
            <a:off x="3937949" y="4882519"/>
            <a:ext cx="565417" cy="55976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 userDrawn="1"/>
        </p:nvPicPr>
        <p:blipFill>
          <a:blip r:embed="rId35" cstate="print"/>
          <a:stretch>
            <a:fillRect/>
          </a:stretch>
        </p:blipFill>
        <p:spPr>
          <a:xfrm>
            <a:off x="3932805" y="6145903"/>
            <a:ext cx="572511" cy="56678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 userDrawn="1"/>
        </p:nvPicPr>
        <p:blipFill>
          <a:blip r:embed="rId36" cstate="print"/>
          <a:stretch>
            <a:fillRect/>
          </a:stretch>
        </p:blipFill>
        <p:spPr>
          <a:xfrm>
            <a:off x="4703133" y="1735064"/>
            <a:ext cx="562500" cy="5624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7" cstate="print"/>
          <a:stretch>
            <a:fillRect/>
          </a:stretch>
        </p:blipFill>
        <p:spPr>
          <a:xfrm>
            <a:off x="4701592" y="2361182"/>
            <a:ext cx="564038" cy="5640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8" cstate="print"/>
          <a:stretch>
            <a:fillRect/>
          </a:stretch>
        </p:blipFill>
        <p:spPr>
          <a:xfrm>
            <a:off x="4701601" y="2996637"/>
            <a:ext cx="565103" cy="5594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9" cstate="print"/>
          <a:stretch>
            <a:fillRect/>
          </a:stretch>
        </p:blipFill>
        <p:spPr>
          <a:xfrm>
            <a:off x="4698141" y="3642242"/>
            <a:ext cx="567489" cy="561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0" cstate="print"/>
          <a:stretch>
            <a:fillRect/>
          </a:stretch>
        </p:blipFill>
        <p:spPr>
          <a:xfrm>
            <a:off x="4694692" y="4267001"/>
            <a:ext cx="570940" cy="5652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1" cstate="print"/>
          <a:stretch>
            <a:fillRect/>
          </a:stretch>
        </p:blipFill>
        <p:spPr>
          <a:xfrm>
            <a:off x="2409891" y="1729160"/>
            <a:ext cx="562500" cy="556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2" cstate="print"/>
          <a:stretch>
            <a:fillRect/>
          </a:stretch>
        </p:blipFill>
        <p:spPr>
          <a:xfrm>
            <a:off x="4694691" y="4891704"/>
            <a:ext cx="570942" cy="56523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 userDrawn="1"/>
        </p:nvPicPr>
        <p:blipFill>
          <a:blip r:embed="rId43" cstate="print"/>
          <a:stretch>
            <a:fillRect/>
          </a:stretch>
        </p:blipFill>
        <p:spPr>
          <a:xfrm>
            <a:off x="2389312" y="3000369"/>
            <a:ext cx="582312" cy="57648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 userDrawn="1"/>
        </p:nvPicPr>
        <p:blipFill>
          <a:blip r:embed="rId44" cstate="print"/>
          <a:stretch>
            <a:fillRect/>
          </a:stretch>
        </p:blipFill>
        <p:spPr>
          <a:xfrm>
            <a:off x="2389310" y="3633512"/>
            <a:ext cx="586532" cy="58066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 userDrawn="1"/>
        </p:nvPicPr>
        <p:blipFill>
          <a:blip r:embed="rId45" cstate="print"/>
          <a:stretch>
            <a:fillRect/>
          </a:stretch>
        </p:blipFill>
        <p:spPr>
          <a:xfrm>
            <a:off x="2389310" y="4274103"/>
            <a:ext cx="578862" cy="57886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 userDrawn="1"/>
        </p:nvPicPr>
        <p:blipFill>
          <a:blip r:embed="rId46" cstate="print"/>
          <a:stretch>
            <a:fillRect/>
          </a:stretch>
        </p:blipFill>
        <p:spPr>
          <a:xfrm>
            <a:off x="2389310" y="4894429"/>
            <a:ext cx="587884" cy="58788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 userDrawn="1"/>
        </p:nvPicPr>
        <p:blipFill>
          <a:blip r:embed="rId47" cstate="print"/>
          <a:stretch>
            <a:fillRect/>
          </a:stretch>
        </p:blipFill>
        <p:spPr>
          <a:xfrm>
            <a:off x="2389310" y="5524448"/>
            <a:ext cx="574372" cy="58017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 userDrawn="1"/>
        </p:nvPicPr>
        <p:blipFill>
          <a:blip r:embed="rId48" cstate="print"/>
          <a:stretch>
            <a:fillRect/>
          </a:stretch>
        </p:blipFill>
        <p:spPr>
          <a:xfrm>
            <a:off x="2389319" y="6150584"/>
            <a:ext cx="591367" cy="59734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 userDrawn="1"/>
        </p:nvPicPr>
        <p:blipFill>
          <a:blip r:embed="rId49" cstate="print"/>
          <a:stretch>
            <a:fillRect/>
          </a:stretch>
        </p:blipFill>
        <p:spPr>
          <a:xfrm>
            <a:off x="4698141" y="5503548"/>
            <a:ext cx="567489" cy="573221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 userDrawn="1"/>
        </p:nvPicPr>
        <p:blipFill>
          <a:blip r:embed="rId50" cstate="print"/>
          <a:stretch>
            <a:fillRect/>
          </a:stretch>
        </p:blipFill>
        <p:spPr>
          <a:xfrm>
            <a:off x="4692690" y="6145612"/>
            <a:ext cx="572949" cy="57294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 userDrawn="1"/>
        </p:nvPicPr>
        <p:blipFill>
          <a:blip r:embed="rId51" cstate="print"/>
          <a:stretch>
            <a:fillRect/>
          </a:stretch>
        </p:blipFill>
        <p:spPr>
          <a:xfrm>
            <a:off x="5465237" y="1739396"/>
            <a:ext cx="543678" cy="54367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 userDrawn="1"/>
        </p:nvPicPr>
        <p:blipFill>
          <a:blip r:embed="rId52" cstate="print"/>
          <a:stretch>
            <a:fillRect/>
          </a:stretch>
        </p:blipFill>
        <p:spPr>
          <a:xfrm>
            <a:off x="5465237" y="2361183"/>
            <a:ext cx="543678" cy="54917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 userDrawn="1"/>
        </p:nvPicPr>
        <p:blipFill>
          <a:blip r:embed="rId53" cstate="print"/>
          <a:stretch>
            <a:fillRect/>
          </a:stretch>
        </p:blipFill>
        <p:spPr>
          <a:xfrm>
            <a:off x="5470226" y="2996637"/>
            <a:ext cx="559452" cy="55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52456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в 1 строку,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2" y="305683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 userDrawn="1"/>
        </p:nvCxnSpPr>
        <p:spPr>
          <a:xfrm flipH="1">
            <a:off x="5444990" y="2360646"/>
            <a:ext cx="1" cy="6699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 userDrawn="1"/>
        </p:nvCxnSpPr>
        <p:spPr>
          <a:xfrm rot="10800000" flipV="1">
            <a:off x="2232021" y="2043924"/>
            <a:ext cx="739163" cy="969182"/>
          </a:xfrm>
          <a:prstGeom prst="bentConnector2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 userDrawn="1"/>
        </p:nvCxnSpPr>
        <p:spPr>
          <a:xfrm rot="16200000" flipH="1">
            <a:off x="7836123" y="2139607"/>
            <a:ext cx="971327" cy="805991"/>
          </a:xfrm>
          <a:prstGeom prst="bentConnector3">
            <a:avLst>
              <a:gd name="adj1" fmla="val -1725"/>
            </a:avLst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 userDrawn="1"/>
        </p:nvCxnSpPr>
        <p:spPr>
          <a:xfrm flipH="1">
            <a:off x="3840838" y="2351914"/>
            <a:ext cx="1" cy="244707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 userDrawn="1"/>
        </p:nvCxnSpPr>
        <p:spPr>
          <a:xfrm flipH="1">
            <a:off x="7084890" y="2356241"/>
            <a:ext cx="1" cy="244707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 userDrawn="1"/>
        </p:nvSpPr>
        <p:spPr>
          <a:xfrm>
            <a:off x="881067" y="4040425"/>
            <a:ext cx="2701892" cy="69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42" name="Текст 18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81067" y="3028264"/>
            <a:ext cx="2701892" cy="1010122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52" name="Прямоугольник 51"/>
          <p:cNvSpPr/>
          <p:nvPr userDrawn="1"/>
        </p:nvSpPr>
        <p:spPr>
          <a:xfrm>
            <a:off x="4094035" y="4040425"/>
            <a:ext cx="2701892" cy="69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3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4094035" y="3028264"/>
            <a:ext cx="2701892" cy="1010122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54" name="Прямоугольник 53"/>
          <p:cNvSpPr/>
          <p:nvPr userDrawn="1"/>
        </p:nvSpPr>
        <p:spPr>
          <a:xfrm>
            <a:off x="7373836" y="4027420"/>
            <a:ext cx="2701892" cy="69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5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7373836" y="3015259"/>
            <a:ext cx="2701892" cy="1010122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56" name="Прямоугольник 55"/>
          <p:cNvSpPr/>
          <p:nvPr userDrawn="1"/>
        </p:nvSpPr>
        <p:spPr>
          <a:xfrm>
            <a:off x="2489883" y="5805363"/>
            <a:ext cx="2701892" cy="69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7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2489883" y="4793200"/>
            <a:ext cx="2701892" cy="1010122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58" name="Прямоугольник 57"/>
          <p:cNvSpPr/>
          <p:nvPr userDrawn="1"/>
        </p:nvSpPr>
        <p:spPr>
          <a:xfrm>
            <a:off x="5733935" y="5812459"/>
            <a:ext cx="2701892" cy="69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9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5733935" y="4800298"/>
            <a:ext cx="2701892" cy="1010122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60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2971182" y="1738852"/>
            <a:ext cx="4947617" cy="60224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Заголовок графика</a:t>
            </a:r>
            <a:endParaRPr lang="ru-RU" dirty="0"/>
          </a:p>
        </p:txBody>
      </p:sp>
      <p:cxnSp>
        <p:nvCxnSpPr>
          <p:cNvPr id="61" name="Прямая соединительная линия 60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40033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в 2 строки,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Текст 18"/>
          <p:cNvSpPr>
            <a:spLocks noGrp="1"/>
          </p:cNvSpPr>
          <p:nvPr>
            <p:ph type="body" sz="quarter" idx="27" hasCustomPrompt="1"/>
          </p:nvPr>
        </p:nvSpPr>
        <p:spPr>
          <a:xfrm>
            <a:off x="891343" y="1748974"/>
            <a:ext cx="9495670" cy="590334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Заголовок графика</a:t>
            </a:r>
            <a:endParaRPr lang="ru-RU" dirty="0"/>
          </a:p>
        </p:txBody>
      </p:sp>
      <p:sp>
        <p:nvSpPr>
          <p:cNvPr id="51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891343" y="2800608"/>
            <a:ext cx="3402702" cy="10101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9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91346" y="5464757"/>
            <a:ext cx="1633195" cy="1010122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5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1696" y="4126078"/>
            <a:ext cx="2773017" cy="1010122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2" y="315013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cxnSp>
        <p:nvCxnSpPr>
          <p:cNvPr id="33" name="Прямая со стрелкой 32"/>
          <p:cNvCxnSpPr/>
          <p:nvPr userDrawn="1"/>
        </p:nvCxnSpPr>
        <p:spPr>
          <a:xfrm flipH="1">
            <a:off x="2582424" y="2342274"/>
            <a:ext cx="1" cy="44436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 userDrawn="1"/>
        </p:nvCxnSpPr>
        <p:spPr>
          <a:xfrm flipH="1">
            <a:off x="7504982" y="2342425"/>
            <a:ext cx="1" cy="44436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 userDrawn="1"/>
        </p:nvCxnSpPr>
        <p:spPr>
          <a:xfrm>
            <a:off x="2582415" y="3813681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 userDrawn="1"/>
        </p:nvCxnSpPr>
        <p:spPr>
          <a:xfrm>
            <a:off x="6008204" y="3813681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 userDrawn="1"/>
        </p:nvCxnSpPr>
        <p:spPr>
          <a:xfrm>
            <a:off x="9000502" y="3813681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 userDrawn="1"/>
        </p:nvCxnSpPr>
        <p:spPr>
          <a:xfrm>
            <a:off x="1704356" y="5145755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 userDrawn="1"/>
        </p:nvCxnSpPr>
        <p:spPr>
          <a:xfrm>
            <a:off x="3462028" y="5145755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 userDrawn="1"/>
        </p:nvCxnSpPr>
        <p:spPr>
          <a:xfrm>
            <a:off x="6016282" y="5143557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 userDrawn="1"/>
        </p:nvCxnSpPr>
        <p:spPr>
          <a:xfrm>
            <a:off x="9000502" y="5143557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81063" y="4126078"/>
            <a:ext cx="3402702" cy="1010122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6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7613994" y="4126078"/>
            <a:ext cx="2773017" cy="1010122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7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1700" y="5445227"/>
            <a:ext cx="2773017" cy="1010122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8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7613996" y="5445227"/>
            <a:ext cx="2773017" cy="1010122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50" name="Текст 18"/>
          <p:cNvSpPr>
            <a:spLocks noGrp="1"/>
          </p:cNvSpPr>
          <p:nvPr>
            <p:ph type="body" sz="quarter" idx="23" hasCustomPrompt="1"/>
          </p:nvPr>
        </p:nvSpPr>
        <p:spPr>
          <a:xfrm>
            <a:off x="2650570" y="5464757"/>
            <a:ext cx="1633195" cy="1010122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52" name="Текст 18"/>
          <p:cNvSpPr>
            <a:spLocks noGrp="1"/>
          </p:cNvSpPr>
          <p:nvPr>
            <p:ph type="body" sz="quarter" idx="25" hasCustomPrompt="1"/>
          </p:nvPr>
        </p:nvSpPr>
        <p:spPr>
          <a:xfrm>
            <a:off x="4621695" y="2802774"/>
            <a:ext cx="5765317" cy="10101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cxnSp>
        <p:nvCxnSpPr>
          <p:cNvPr id="55" name="Прямая соединительная линия 5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32473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в 2 строки, графи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5822672" y="4111016"/>
            <a:ext cx="2773017" cy="911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4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5822672" y="3078054"/>
            <a:ext cx="2773017" cy="91124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3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5822672" y="2053409"/>
            <a:ext cx="2773017" cy="91124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2" y="315013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stCxn id="9" idx="3"/>
          </p:cNvCxnSpPr>
          <p:nvPr userDrawn="1"/>
        </p:nvCxnSpPr>
        <p:spPr>
          <a:xfrm>
            <a:off x="4754880" y="2515355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885258" y="2059741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1758004" y="2236914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</a:t>
            </a:r>
            <a:endParaRPr lang="ru-RU" dirty="0"/>
          </a:p>
        </p:txBody>
      </p:sp>
      <p:cxnSp>
        <p:nvCxnSpPr>
          <p:cNvPr id="28" name="Прямая со стрелкой 27"/>
          <p:cNvCxnSpPr>
            <a:stCxn id="29" idx="3"/>
          </p:cNvCxnSpPr>
          <p:nvPr userDrawn="1"/>
        </p:nvCxnSpPr>
        <p:spPr>
          <a:xfrm>
            <a:off x="4750685" y="3541990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 userDrawn="1"/>
        </p:nvSpPr>
        <p:spPr>
          <a:xfrm>
            <a:off x="881063" y="3086377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2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1753810" y="3263550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</a:t>
            </a:r>
            <a:endParaRPr lang="ru-RU" dirty="0"/>
          </a:p>
        </p:txBody>
      </p:sp>
      <p:cxnSp>
        <p:nvCxnSpPr>
          <p:cNvPr id="33" name="Прямая со стрелкой 32"/>
          <p:cNvCxnSpPr>
            <a:stCxn id="34" idx="3"/>
          </p:cNvCxnSpPr>
          <p:nvPr userDrawn="1"/>
        </p:nvCxnSpPr>
        <p:spPr>
          <a:xfrm>
            <a:off x="4750685" y="4574952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 userDrawn="1"/>
        </p:nvSpPr>
        <p:spPr>
          <a:xfrm>
            <a:off x="881063" y="4119340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7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1753810" y="4296513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</a:t>
            </a:r>
            <a:endParaRPr lang="ru-RU" dirty="0"/>
          </a:p>
        </p:txBody>
      </p:sp>
      <p:cxnSp>
        <p:nvCxnSpPr>
          <p:cNvPr id="38" name="Прямая со стрелкой 37"/>
          <p:cNvCxnSpPr>
            <a:stCxn id="39" idx="3"/>
          </p:cNvCxnSpPr>
          <p:nvPr userDrawn="1"/>
        </p:nvCxnSpPr>
        <p:spPr>
          <a:xfrm>
            <a:off x="4750685" y="5596923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 userDrawn="1"/>
        </p:nvSpPr>
        <p:spPr>
          <a:xfrm>
            <a:off x="881063" y="5141309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2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1753810" y="5318484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5822672" y="5135660"/>
            <a:ext cx="2773017" cy="911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cxnSp>
        <p:nvCxnSpPr>
          <p:cNvPr id="47" name="Прямая соединительная линия 46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18"/>
          <p:cNvSpPr>
            <a:spLocks noGrp="1"/>
          </p:cNvSpPr>
          <p:nvPr>
            <p:ph type="body" sz="quarter" idx="23" hasCustomPrompt="1"/>
          </p:nvPr>
        </p:nvSpPr>
        <p:spPr>
          <a:xfrm>
            <a:off x="1055619" y="2236518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30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1055619" y="3263552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35" name="Текст 18"/>
          <p:cNvSpPr>
            <a:spLocks noGrp="1"/>
          </p:cNvSpPr>
          <p:nvPr>
            <p:ph type="body" sz="quarter" idx="25" hasCustomPrompt="1"/>
          </p:nvPr>
        </p:nvSpPr>
        <p:spPr>
          <a:xfrm>
            <a:off x="1055619" y="4296118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40" name="Текст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55619" y="533646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17803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в 2 строки,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2" y="315013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4491591"/>
            <a:ext cx="9597508" cy="2244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08" indent="0">
              <a:buNone/>
              <a:defRPr sz="1700">
                <a:solidFill>
                  <a:schemeClr val="accent2"/>
                </a:solidFill>
                <a:latin typeface="+mn-lt"/>
              </a:defRPr>
            </a:lvl2pPr>
            <a:lvl3pPr marL="1007019" indent="0">
              <a:buNone/>
              <a:defRPr sz="1700">
                <a:solidFill>
                  <a:schemeClr val="accent2"/>
                </a:solidFill>
                <a:latin typeface="+mn-lt"/>
              </a:defRPr>
            </a:lvl3pPr>
            <a:lvl4pPr marL="1510528" indent="0">
              <a:buNone/>
              <a:defRPr sz="1700">
                <a:solidFill>
                  <a:schemeClr val="accent2"/>
                </a:solidFill>
                <a:latin typeface="+mn-lt"/>
              </a:defRPr>
            </a:lvl4pPr>
            <a:lvl5pPr marL="2014038" indent="0">
              <a:buNone/>
              <a:defRPr sz="1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6" y="1728214"/>
            <a:ext cx="9495900" cy="251130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Место для изображения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981439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Заголовок в 2 строки,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2" y="315013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5" y="1727202"/>
            <a:ext cx="4678234" cy="2339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08" indent="0">
              <a:buNone/>
              <a:defRPr sz="1700">
                <a:solidFill>
                  <a:schemeClr val="accent2"/>
                </a:solidFill>
                <a:latin typeface="+mn-lt"/>
              </a:defRPr>
            </a:lvl2pPr>
            <a:lvl3pPr marL="1007019" indent="0">
              <a:buNone/>
              <a:defRPr sz="1700">
                <a:solidFill>
                  <a:schemeClr val="accent2"/>
                </a:solidFill>
                <a:latin typeface="+mn-lt"/>
              </a:defRPr>
            </a:lvl3pPr>
            <a:lvl4pPr marL="1510528" indent="0">
              <a:buNone/>
              <a:defRPr sz="1700">
                <a:solidFill>
                  <a:schemeClr val="accent2"/>
                </a:solidFill>
                <a:latin typeface="+mn-lt"/>
              </a:defRPr>
            </a:lvl4pPr>
            <a:lvl5pPr marL="2014038" indent="0">
              <a:buNone/>
              <a:defRPr sz="1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5708779" y="1727202"/>
            <a:ext cx="4678234" cy="2339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08" indent="0">
              <a:buNone/>
              <a:defRPr sz="1700">
                <a:solidFill>
                  <a:schemeClr val="accent2"/>
                </a:solidFill>
                <a:latin typeface="+mn-lt"/>
              </a:defRPr>
            </a:lvl2pPr>
            <a:lvl3pPr marL="1007019" indent="0">
              <a:buNone/>
              <a:defRPr sz="1700">
                <a:solidFill>
                  <a:schemeClr val="accent2"/>
                </a:solidFill>
                <a:latin typeface="+mn-lt"/>
              </a:defRPr>
            </a:lvl3pPr>
            <a:lvl4pPr marL="1510528" indent="0">
              <a:buNone/>
              <a:defRPr sz="1700">
                <a:solidFill>
                  <a:schemeClr val="accent2"/>
                </a:solidFill>
                <a:latin typeface="+mn-lt"/>
              </a:defRPr>
            </a:lvl4pPr>
            <a:lvl5pPr marL="2014038" indent="0">
              <a:buNone/>
              <a:defRPr sz="1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6" y="4266145"/>
            <a:ext cx="9495900" cy="251130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Место для изображения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17557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692179"/>
            <a:ext cx="4724074" cy="7052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10" indent="0">
              <a:buNone/>
              <a:defRPr sz="2300" b="1"/>
            </a:lvl2pPr>
            <a:lvl3pPr marL="1042820" indent="0">
              <a:buNone/>
              <a:defRPr sz="2000" b="1"/>
            </a:lvl3pPr>
            <a:lvl4pPr marL="1564230" indent="0">
              <a:buNone/>
              <a:defRPr sz="1800" b="1"/>
            </a:lvl4pPr>
            <a:lvl5pPr marL="2085639" indent="0">
              <a:buNone/>
              <a:defRPr sz="1800" b="1"/>
            </a:lvl5pPr>
            <a:lvl6pPr marL="2607049" indent="0">
              <a:buNone/>
              <a:defRPr sz="1800" b="1"/>
            </a:lvl6pPr>
            <a:lvl7pPr marL="3128460" indent="0">
              <a:buNone/>
              <a:defRPr sz="1800" b="1"/>
            </a:lvl7pPr>
            <a:lvl8pPr marL="3649869" indent="0">
              <a:buNone/>
              <a:defRPr sz="1800" b="1"/>
            </a:lvl8pPr>
            <a:lvl9pPr marL="417127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591" y="2397398"/>
            <a:ext cx="4724074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3" y="1692179"/>
            <a:ext cx="4725930" cy="7052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10" indent="0">
              <a:buNone/>
              <a:defRPr sz="2300" b="1"/>
            </a:lvl2pPr>
            <a:lvl3pPr marL="1042820" indent="0">
              <a:buNone/>
              <a:defRPr sz="2000" b="1"/>
            </a:lvl3pPr>
            <a:lvl4pPr marL="1564230" indent="0">
              <a:buNone/>
              <a:defRPr sz="1800" b="1"/>
            </a:lvl4pPr>
            <a:lvl5pPr marL="2085639" indent="0">
              <a:buNone/>
              <a:defRPr sz="1800" b="1"/>
            </a:lvl5pPr>
            <a:lvl6pPr marL="2607049" indent="0">
              <a:buNone/>
              <a:defRPr sz="1800" b="1"/>
            </a:lvl6pPr>
            <a:lvl7pPr marL="3128460" indent="0">
              <a:buNone/>
              <a:defRPr sz="1800" b="1"/>
            </a:lvl7pPr>
            <a:lvl8pPr marL="3649869" indent="0">
              <a:buNone/>
              <a:defRPr sz="1800" b="1"/>
            </a:lvl8pPr>
            <a:lvl9pPr marL="417127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1293" y="2397398"/>
            <a:ext cx="4725930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6D48-76CA-409B-87CA-F403295E1E3F}" type="datetime1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40963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в 2 строки, изображение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2" y="315013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5" y="1727210"/>
            <a:ext cx="5508658" cy="494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08" indent="0">
              <a:buNone/>
              <a:defRPr sz="1700">
                <a:solidFill>
                  <a:schemeClr val="accent2"/>
                </a:solidFill>
                <a:latin typeface="+mn-lt"/>
              </a:defRPr>
            </a:lvl2pPr>
            <a:lvl3pPr marL="1007019" indent="0">
              <a:buNone/>
              <a:defRPr sz="1700">
                <a:solidFill>
                  <a:schemeClr val="accent2"/>
                </a:solidFill>
                <a:latin typeface="+mn-lt"/>
              </a:defRPr>
            </a:lvl3pPr>
            <a:lvl4pPr marL="1510528" indent="0">
              <a:buNone/>
              <a:defRPr sz="1700">
                <a:solidFill>
                  <a:schemeClr val="accent2"/>
                </a:solidFill>
                <a:latin typeface="+mn-lt"/>
              </a:defRPr>
            </a:lvl4pPr>
            <a:lvl5pPr marL="2014038" indent="0">
              <a:buNone/>
              <a:defRPr sz="1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6624736" y="1736453"/>
            <a:ext cx="3762278" cy="493493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Место для изображения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710533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Заголовок в 2 строки, изображение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2" y="315013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4878359" y="1727201"/>
            <a:ext cx="5508658" cy="494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08" indent="0">
              <a:buNone/>
              <a:defRPr sz="1700">
                <a:solidFill>
                  <a:schemeClr val="accent2"/>
                </a:solidFill>
                <a:latin typeface="+mn-lt"/>
              </a:defRPr>
            </a:lvl2pPr>
            <a:lvl3pPr marL="1007019" indent="0">
              <a:buNone/>
              <a:defRPr sz="1700">
                <a:solidFill>
                  <a:schemeClr val="accent2"/>
                </a:solidFill>
                <a:latin typeface="+mn-lt"/>
              </a:defRPr>
            </a:lvl3pPr>
            <a:lvl4pPr marL="1510528" indent="0">
              <a:buNone/>
              <a:defRPr sz="1700">
                <a:solidFill>
                  <a:schemeClr val="accent2"/>
                </a:solidFill>
                <a:latin typeface="+mn-lt"/>
              </a:defRPr>
            </a:lvl4pPr>
            <a:lvl5pPr marL="2014038" indent="0">
              <a:buNone/>
              <a:defRPr sz="1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3" y="1736453"/>
            <a:ext cx="3762278" cy="493493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Место для изображения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57345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Заголовок в 1 строку,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2" y="305683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sp>
        <p:nvSpPr>
          <p:cNvPr id="7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65698" y="1736540"/>
            <a:ext cx="9613900" cy="423800"/>
          </a:xfrm>
          <a:prstGeom prst="rect">
            <a:avLst/>
          </a:prstGeom>
        </p:spPr>
        <p:txBody>
          <a:bodyPr/>
          <a:lstStyle>
            <a:lvl1pPr marL="0" marR="0" indent="0" algn="l" defTabSz="1007019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08" indent="0">
              <a:buNone/>
              <a:defRPr sz="1700" b="1">
                <a:solidFill>
                  <a:schemeClr val="accent2"/>
                </a:solidFill>
              </a:defRPr>
            </a:lvl2pPr>
            <a:lvl3pPr marL="1007019" indent="0">
              <a:buNone/>
              <a:defRPr sz="1700" b="1">
                <a:solidFill>
                  <a:schemeClr val="accent2"/>
                </a:solidFill>
              </a:defRPr>
            </a:lvl3pPr>
            <a:lvl4pPr marL="1510528" indent="0">
              <a:buNone/>
              <a:defRPr sz="1700" b="1">
                <a:solidFill>
                  <a:schemeClr val="accent2"/>
                </a:solidFill>
              </a:defRPr>
            </a:lvl4pPr>
            <a:lvl5pPr marL="2014038" indent="0"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19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таблицы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236413762"/>
              </p:ext>
            </p:extLst>
          </p:nvPr>
        </p:nvGraphicFramePr>
        <p:xfrm>
          <a:off x="881063" y="2412410"/>
          <a:ext cx="9505950" cy="32131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578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07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2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2629"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Заголовок</a:t>
                      </a:r>
                      <a:r>
                        <a:rPr lang="ru-RU" sz="1800" b="0" baseline="0" dirty="0" smtClean="0"/>
                        <a:t> таблицы</a:t>
                      </a:r>
                      <a:endParaRPr lang="ru-RU" sz="1800" b="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Заголовок</a:t>
                      </a:r>
                      <a:r>
                        <a:rPr lang="ru-RU" sz="1800" b="0" baseline="0" dirty="0" smtClean="0"/>
                        <a:t> таблицы</a:t>
                      </a:r>
                      <a:endParaRPr lang="ru-RU" sz="1800" b="0" dirty="0"/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Заголовок</a:t>
                      </a:r>
                      <a:r>
                        <a:rPr lang="ru-RU" sz="1800" b="0" baseline="0" dirty="0" smtClean="0"/>
                        <a:t> таблицы</a:t>
                      </a:r>
                      <a:endParaRPr lang="ru-RU" sz="1800" b="0" dirty="0" smtClean="0"/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  <a:endParaRPr lang="ru-RU" sz="18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24" name="Прямая соединительная линия 23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0767529" y="83979"/>
            <a:ext cx="1782147" cy="2185127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marL="0" marR="0" lvl="0" indent="0" algn="l" defTabSz="1041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dirty="0" smtClean="0">
                <a:solidFill>
                  <a:schemeClr val="accent1"/>
                </a:solidFill>
              </a:rPr>
              <a:t>Для того, чтобы использовать редактируемую таблицу вырежьте </a:t>
            </a:r>
            <a:r>
              <a:rPr lang="ru-RU" sz="1700" dirty="0" err="1" smtClean="0">
                <a:solidFill>
                  <a:schemeClr val="accent1"/>
                </a:solidFill>
              </a:rPr>
              <a:t>ёё</a:t>
            </a:r>
            <a:r>
              <a:rPr lang="ru-RU" sz="1700" dirty="0" smtClean="0">
                <a:solidFill>
                  <a:schemeClr val="accent1"/>
                </a:solidFill>
              </a:rPr>
              <a:t> из мастер-шаблона на нужный слайд.</a:t>
            </a:r>
            <a:endParaRPr lang="ru-RU" sz="1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5230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33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Заголовок в 2 строки, таблиц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2" y="315013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4"/>
          </a:xfrm>
          <a:prstGeom prst="rect">
            <a:avLst/>
          </a:prstGeom>
        </p:spPr>
        <p:txBody>
          <a:bodyPr lIns="91356" tIns="45677" rIns="91356" bIns="45677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2"/>
            <a:ext cx="1996798" cy="218095"/>
          </a:xfrm>
          <a:prstGeom prst="rect">
            <a:avLst/>
          </a:prstGeom>
        </p:spPr>
      </p:pic>
      <p:sp>
        <p:nvSpPr>
          <p:cNvPr id="8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65698" y="1736540"/>
            <a:ext cx="9613900" cy="423800"/>
          </a:xfrm>
          <a:prstGeom prst="rect">
            <a:avLst/>
          </a:prstGeom>
        </p:spPr>
        <p:txBody>
          <a:bodyPr/>
          <a:lstStyle>
            <a:lvl1pPr marL="0" marR="0" indent="0" algn="l" defTabSz="1007019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08" indent="0">
              <a:buNone/>
              <a:defRPr sz="1700" b="1">
                <a:solidFill>
                  <a:schemeClr val="accent2"/>
                </a:solidFill>
              </a:defRPr>
            </a:lvl2pPr>
            <a:lvl3pPr marL="1007019" indent="0">
              <a:buNone/>
              <a:defRPr sz="1700" b="1">
                <a:solidFill>
                  <a:schemeClr val="accent2"/>
                </a:solidFill>
              </a:defRPr>
            </a:lvl3pPr>
            <a:lvl4pPr marL="1510528" indent="0">
              <a:buNone/>
              <a:defRPr sz="1700" b="1">
                <a:solidFill>
                  <a:schemeClr val="accent2"/>
                </a:solidFill>
              </a:defRPr>
            </a:lvl4pPr>
            <a:lvl5pPr marL="2014038" indent="0"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19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таблицы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2983139940"/>
              </p:ext>
            </p:extLst>
          </p:nvPr>
        </p:nvGraphicFramePr>
        <p:xfrm>
          <a:off x="881065" y="2417372"/>
          <a:ext cx="9505948" cy="316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294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1070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Заголовок</a:t>
                      </a:r>
                      <a:r>
                        <a:rPr lang="ru-RU" sz="1800" b="0" baseline="0" dirty="0" smtClean="0"/>
                        <a:t> таблицы</a:t>
                      </a:r>
                      <a:endParaRPr lang="ru-RU" sz="1800" b="0" dirty="0" smtClean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107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1070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1070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0767529" y="83979"/>
            <a:ext cx="1782147" cy="2185127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marL="0" marR="0" lvl="0" indent="0" algn="l" defTabSz="1041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dirty="0" smtClean="0">
                <a:solidFill>
                  <a:schemeClr val="accent1"/>
                </a:solidFill>
              </a:rPr>
              <a:t>Для того, чтобы использовать редактируемую таблицу вырежьте </a:t>
            </a:r>
            <a:r>
              <a:rPr lang="ru-RU" sz="1700" dirty="0" err="1" smtClean="0">
                <a:solidFill>
                  <a:schemeClr val="accent1"/>
                </a:solidFill>
              </a:rPr>
              <a:t>ёё</a:t>
            </a:r>
            <a:r>
              <a:rPr lang="ru-RU" sz="1700" dirty="0" smtClean="0">
                <a:solidFill>
                  <a:schemeClr val="accent1"/>
                </a:solidFill>
              </a:rPr>
              <a:t> из мастер-шаблона на нужный слайд.</a:t>
            </a:r>
            <a:endParaRPr lang="ru-RU" sz="1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0429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Разбивочный слайд 1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665173" y="4114808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4501531"/>
            <a:ext cx="9759771" cy="2088113"/>
          </a:xfrm>
          <a:prstGeom prst="rect">
            <a:avLst/>
          </a:prstGeom>
        </p:spPr>
        <p:txBody>
          <a:bodyPr/>
          <a:lstStyle>
            <a:lvl1pPr marL="342586" indent="-342586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5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0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0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Краткое содержание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495" y="1017403"/>
            <a:ext cx="2317740" cy="3941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732" y="2460937"/>
            <a:ext cx="9759771" cy="14605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ОБРАЗЕЦ ЗАГОЛОВКА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РАЗБИВОЧНОГО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41171917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Разбивочный слайд 2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1023777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389287" y="314536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algn="ctr"/>
            <a:endParaRPr lang="ru-RU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1572" y="4757176"/>
            <a:ext cx="8138928" cy="1832471"/>
          </a:xfrm>
          <a:prstGeom prst="rect">
            <a:avLst/>
          </a:prstGeom>
        </p:spPr>
        <p:txBody>
          <a:bodyPr/>
          <a:lstStyle>
            <a:lvl1pPr marL="342586" indent="-342586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5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0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0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Краткое содержание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373" y="3358095"/>
            <a:ext cx="810000" cy="787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4044" y="1836113"/>
            <a:ext cx="2317740" cy="394123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11572" y="2994987"/>
            <a:ext cx="8138928" cy="1608967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ОБРАЗЕЦ ЗАГОЛОВКА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РАЗБИВОЧНОГО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7840859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46" userDrawn="1">
          <p15:clr>
            <a:srgbClr val="FBAE40"/>
          </p15:clr>
        </p15:guide>
        <p15:guide id="2" pos="6520">
          <p15:clr>
            <a:srgbClr val="FBAE40"/>
          </p15:clr>
        </p15:guide>
        <p15:guide id="4" orient="horz" pos="4513">
          <p15:clr>
            <a:srgbClr val="FBAE40"/>
          </p15:clr>
        </p15:guide>
        <p15:guide id="5" orient="horz" pos="2653" userDrawn="1">
          <p15:clr>
            <a:srgbClr val="FBAE40"/>
          </p15:clr>
        </p15:guide>
        <p15:guide id="6" pos="1462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Разбивочный слайд 1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665173" y="4114808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4501531"/>
            <a:ext cx="9759771" cy="2088113"/>
          </a:xfrm>
          <a:prstGeom prst="rect">
            <a:avLst/>
          </a:prstGeom>
        </p:spPr>
        <p:txBody>
          <a:bodyPr/>
          <a:lstStyle>
            <a:lvl1pPr marL="342586" indent="-342586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5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0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0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Краткое содержание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1107" y="1155902"/>
            <a:ext cx="2317740" cy="394123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732" y="2460937"/>
            <a:ext cx="9759771" cy="14605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ОБРАЗЕЦ ЗАГОЛОВКА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РАЗБИВОЧНОГО СЛАЙДА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495" y="1017394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28208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Разбивочный слайд 2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1023777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389287" y="314536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algn="ctr"/>
            <a:endParaRPr lang="ru-RU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1572" y="4757176"/>
            <a:ext cx="8138928" cy="1832471"/>
          </a:xfrm>
          <a:prstGeom prst="rect">
            <a:avLst/>
          </a:prstGeom>
        </p:spPr>
        <p:txBody>
          <a:bodyPr/>
          <a:lstStyle>
            <a:lvl1pPr marL="342586" indent="-342586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5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0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0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Краткое содержание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373" y="3358095"/>
            <a:ext cx="810000" cy="787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7539" y="1837037"/>
            <a:ext cx="2317740" cy="394123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11572" y="2994987"/>
            <a:ext cx="8138928" cy="1608967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ОБРАЗЕЦ ЗАГОЛОВКА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РАЗБИВОЧНОГО СЛАЙДА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0928" y="1726359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87025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46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4513">
          <p15:clr>
            <a:srgbClr val="FBAE40"/>
          </p15:clr>
        </p15:guide>
        <p15:guide id="4" orient="horz" pos="2653">
          <p15:clr>
            <a:srgbClr val="FBAE40"/>
          </p15:clr>
        </p15:guide>
        <p15:guide id="5" pos="146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Обращение, контакты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90732" y="2892775"/>
            <a:ext cx="9759768" cy="1109027"/>
          </a:xfrm>
          <a:prstGeom prst="rect">
            <a:avLst/>
          </a:prstGeom>
        </p:spPr>
        <p:txBody>
          <a:bodyPr anchor="ctr"/>
          <a:lstStyle>
            <a:lvl1pPr>
              <a:defRPr sz="4000" i="1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Обращение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5653416"/>
            <a:ext cx="9759768" cy="29692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</a:defRPr>
            </a:lvl1pPr>
            <a:lvl2pPr marL="5035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5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0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0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Контакты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90731" y="6160133"/>
            <a:ext cx="9759768" cy="35012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accent2"/>
                </a:solidFill>
                <a:latin typeface="+mj-lt"/>
              </a:defRPr>
            </a:lvl1pPr>
            <a:lvl2pPr marL="5035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5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0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0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Сайт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665173" y="4198789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495" y="1017403"/>
            <a:ext cx="2317740" cy="3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76288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 userDrawn="1">
          <p15:clr>
            <a:srgbClr val="FBAE40"/>
          </p15:clr>
        </p15:guide>
        <p15:guide id="4" orient="horz" pos="4513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Обращение, контакты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5653416"/>
            <a:ext cx="9759768" cy="29692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</a:defRPr>
            </a:lvl1pPr>
            <a:lvl2pPr marL="5035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5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0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0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Контакты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90731" y="6160133"/>
            <a:ext cx="9759768" cy="35012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accent2"/>
                </a:solidFill>
                <a:latin typeface="+mj-lt"/>
              </a:defRPr>
            </a:lvl1pPr>
            <a:lvl2pPr marL="5035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5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0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0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Сайт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1109" y="1155902"/>
            <a:ext cx="2317740" cy="39412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90732" y="2892775"/>
            <a:ext cx="9759768" cy="1109027"/>
          </a:xfrm>
          <a:prstGeom prst="rect">
            <a:avLst/>
          </a:prstGeom>
        </p:spPr>
        <p:txBody>
          <a:bodyPr anchor="ctr"/>
          <a:lstStyle>
            <a:lvl1pPr>
              <a:defRPr sz="4000" i="1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Обращение</a:t>
            </a:r>
            <a:endParaRPr lang="en-US" dirty="0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665173" y="4198789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495" y="1017394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76581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BA4D-43EE-4EFF-B0BD-C6C3E4F778D6}" type="datetime1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273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5569-9397-41A0-B431-F179ED25DD18}" type="datetime1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547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2" y="300988"/>
            <a:ext cx="3517533" cy="128094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4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2" y="1581934"/>
            <a:ext cx="3517533" cy="5171028"/>
          </a:xfrm>
        </p:spPr>
        <p:txBody>
          <a:bodyPr/>
          <a:lstStyle>
            <a:lvl1pPr marL="0" indent="0">
              <a:buNone/>
              <a:defRPr sz="1700"/>
            </a:lvl1pPr>
            <a:lvl2pPr marL="521410" indent="0">
              <a:buNone/>
              <a:defRPr sz="1400"/>
            </a:lvl2pPr>
            <a:lvl3pPr marL="1042820" indent="0">
              <a:buNone/>
              <a:defRPr sz="1100"/>
            </a:lvl3pPr>
            <a:lvl4pPr marL="1564230" indent="0">
              <a:buNone/>
              <a:defRPr sz="1000"/>
            </a:lvl4pPr>
            <a:lvl5pPr marL="2085639" indent="0">
              <a:buNone/>
              <a:defRPr sz="1000"/>
            </a:lvl5pPr>
            <a:lvl6pPr marL="2607049" indent="0">
              <a:buNone/>
              <a:defRPr sz="1000"/>
            </a:lvl6pPr>
            <a:lvl7pPr marL="3128460" indent="0">
              <a:buNone/>
              <a:defRPr sz="1000"/>
            </a:lvl7pPr>
            <a:lvl8pPr marL="3649869" indent="0">
              <a:buNone/>
              <a:defRPr sz="1000"/>
            </a:lvl8pPr>
            <a:lvl9pPr marL="417127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D7AD-951F-47E4-9DA9-F57107E2552B}" type="datetime1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471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5291773"/>
            <a:ext cx="6415088" cy="62472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675472"/>
            <a:ext cx="6415088" cy="4535805"/>
          </a:xfrm>
        </p:spPr>
        <p:txBody>
          <a:bodyPr/>
          <a:lstStyle>
            <a:lvl1pPr marL="0" indent="0">
              <a:buNone/>
              <a:defRPr sz="3600"/>
            </a:lvl1pPr>
            <a:lvl2pPr marL="521410" indent="0">
              <a:buNone/>
              <a:defRPr sz="3200"/>
            </a:lvl2pPr>
            <a:lvl3pPr marL="1042820" indent="0">
              <a:buNone/>
              <a:defRPr sz="2700"/>
            </a:lvl3pPr>
            <a:lvl4pPr marL="1564230" indent="0">
              <a:buNone/>
              <a:defRPr sz="2300"/>
            </a:lvl4pPr>
            <a:lvl5pPr marL="2085639" indent="0">
              <a:buNone/>
              <a:defRPr sz="2300"/>
            </a:lvl5pPr>
            <a:lvl6pPr marL="2607049" indent="0">
              <a:buNone/>
              <a:defRPr sz="2300"/>
            </a:lvl6pPr>
            <a:lvl7pPr marL="3128460" indent="0">
              <a:buNone/>
              <a:defRPr sz="2300"/>
            </a:lvl7pPr>
            <a:lvl8pPr marL="3649869" indent="0">
              <a:buNone/>
              <a:defRPr sz="2300"/>
            </a:lvl8pPr>
            <a:lvl9pPr marL="4171279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5916497"/>
            <a:ext cx="6415088" cy="887211"/>
          </a:xfrm>
        </p:spPr>
        <p:txBody>
          <a:bodyPr/>
          <a:lstStyle>
            <a:lvl1pPr marL="0" indent="0">
              <a:buNone/>
              <a:defRPr sz="1700"/>
            </a:lvl1pPr>
            <a:lvl2pPr marL="521410" indent="0">
              <a:buNone/>
              <a:defRPr sz="1400"/>
            </a:lvl2pPr>
            <a:lvl3pPr marL="1042820" indent="0">
              <a:buNone/>
              <a:defRPr sz="1100"/>
            </a:lvl3pPr>
            <a:lvl4pPr marL="1564230" indent="0">
              <a:buNone/>
              <a:defRPr sz="1000"/>
            </a:lvl4pPr>
            <a:lvl5pPr marL="2085639" indent="0">
              <a:buNone/>
              <a:defRPr sz="1000"/>
            </a:lvl5pPr>
            <a:lvl6pPr marL="2607049" indent="0">
              <a:buNone/>
              <a:defRPr sz="1000"/>
            </a:lvl6pPr>
            <a:lvl7pPr marL="3128460" indent="0">
              <a:buNone/>
              <a:defRPr sz="1000"/>
            </a:lvl7pPr>
            <a:lvl8pPr marL="3649869" indent="0">
              <a:buNone/>
              <a:defRPr sz="1000"/>
            </a:lvl8pPr>
            <a:lvl9pPr marL="417127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A1C-1D91-458E-BA7D-E9F0E9217D7A}" type="datetime1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74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104282" tIns="52141" rIns="104282" bIns="5214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763925"/>
            <a:ext cx="9622632" cy="4989036"/>
          </a:xfrm>
          <a:prstGeom prst="rect">
            <a:avLst/>
          </a:prstGeom>
        </p:spPr>
        <p:txBody>
          <a:bodyPr vert="horz" lIns="104282" tIns="52141" rIns="104282" bIns="5214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700"/>
            <a:ext cx="2494756" cy="402483"/>
          </a:xfrm>
          <a:prstGeom prst="rect">
            <a:avLst/>
          </a:prstGeom>
        </p:spPr>
        <p:txBody>
          <a:bodyPr vert="horz" lIns="104282" tIns="52141" rIns="104282" bIns="5214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7D20B-6BAC-48E1-84E5-44E2BCBEE066}" type="datetime1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36" y="7006700"/>
            <a:ext cx="3385741" cy="402483"/>
          </a:xfrm>
          <a:prstGeom prst="rect">
            <a:avLst/>
          </a:prstGeom>
        </p:spPr>
        <p:txBody>
          <a:bodyPr vert="horz" lIns="104282" tIns="52141" rIns="104282" bIns="5214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 vert="horz" lIns="104282" tIns="52141" rIns="104282" bIns="5214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942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788" r:id="rId12"/>
    <p:sldLayoutId id="2147483789" r:id="rId13"/>
    <p:sldLayoutId id="2147483790" r:id="rId14"/>
    <p:sldLayoutId id="2147483772" r:id="rId15"/>
    <p:sldLayoutId id="2147483724" r:id="rId16"/>
    <p:sldLayoutId id="2147483725" r:id="rId17"/>
    <p:sldLayoutId id="2147483719" r:id="rId18"/>
    <p:sldLayoutId id="2147483727" r:id="rId19"/>
    <p:sldLayoutId id="2147483723" r:id="rId20"/>
    <p:sldLayoutId id="2147483709" r:id="rId21"/>
    <p:sldLayoutId id="2147483718" r:id="rId22"/>
    <p:sldLayoutId id="2147483726" r:id="rId23"/>
    <p:sldLayoutId id="2147483731" r:id="rId24"/>
    <p:sldLayoutId id="2147483728" r:id="rId25"/>
    <p:sldLayoutId id="2147483729" r:id="rId26"/>
    <p:sldLayoutId id="2147483730" r:id="rId27"/>
    <p:sldLayoutId id="2147483712" r:id="rId28"/>
    <p:sldLayoutId id="2147483733" r:id="rId29"/>
    <p:sldLayoutId id="2147483734" r:id="rId30"/>
    <p:sldLayoutId id="2147483732" r:id="rId31"/>
    <p:sldLayoutId id="2147483735" r:id="rId32"/>
    <p:sldLayoutId id="2147483752" r:id="rId33"/>
    <p:sldLayoutId id="2147483753" r:id="rId34"/>
    <p:sldLayoutId id="2147483754" r:id="rId35"/>
    <p:sldLayoutId id="2147483755" r:id="rId36"/>
    <p:sldLayoutId id="2147483756" r:id="rId37"/>
    <p:sldLayoutId id="2147483711" r:id="rId38"/>
    <p:sldLayoutId id="2147483736" r:id="rId39"/>
    <p:sldLayoutId id="2147483737" r:id="rId40"/>
    <p:sldLayoutId id="2147483738" r:id="rId41"/>
    <p:sldLayoutId id="2147483739" r:id="rId42"/>
    <p:sldLayoutId id="2147483740" r:id="rId43"/>
    <p:sldLayoutId id="2147483759" r:id="rId44"/>
    <p:sldLayoutId id="2147483722" r:id="rId45"/>
    <p:sldLayoutId id="2147483741" r:id="rId46"/>
    <p:sldLayoutId id="2147483750" r:id="rId47"/>
    <p:sldLayoutId id="2147483758" r:id="rId48"/>
    <p:sldLayoutId id="2147483751" r:id="rId49"/>
    <p:sldLayoutId id="2147483745" r:id="rId50"/>
    <p:sldLayoutId id="2147483746" r:id="rId51"/>
    <p:sldLayoutId id="2147483742" r:id="rId52"/>
    <p:sldLayoutId id="2147483743" r:id="rId53"/>
    <p:sldLayoutId id="2147483720" r:id="rId54"/>
    <p:sldLayoutId id="2147483721" r:id="rId55"/>
    <p:sldLayoutId id="2147483747" r:id="rId56"/>
    <p:sldLayoutId id="2147483748" r:id="rId57"/>
    <p:sldLayoutId id="2147483715" r:id="rId58"/>
    <p:sldLayoutId id="2147483749" r:id="rId59"/>
  </p:sldLayoutIdLst>
  <p:hf hdr="0" ftr="0" dt="0"/>
  <p:txStyles>
    <p:titleStyle>
      <a:lvl1pPr algn="ctr" defTabSz="104282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57" indent="-391057" algn="l" defTabSz="104282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290" indent="-325881" algn="l" defTabSz="104282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25" indent="-260705" algn="l" defTabSz="10428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935" indent="-260705" algn="l" defTabSz="104282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45" indent="-260705" algn="l" defTabSz="104282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754" indent="-260705" algn="l" defTabSz="104282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164" indent="-260705" algn="l" defTabSz="104282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575" indent="-260705" algn="l" defTabSz="104282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984" indent="-260705" algn="l" defTabSz="104282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10" algn="l" defTabSz="10428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20" algn="l" defTabSz="10428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230" algn="l" defTabSz="10428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639" algn="l" defTabSz="10428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049" algn="l" defTabSz="10428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460" algn="l" defTabSz="10428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869" algn="l" defTabSz="10428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279" algn="l" defTabSz="10428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6.jpe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pk54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0.bin"/><Relationship Id="rId4" Type="http://schemas.openxmlformats.org/officeDocument/2006/relationships/hyperlink" Target="mailto:ppk54@yandex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6.jpeg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6.jpeg"/><Relationship Id="rId5" Type="http://schemas.openxmlformats.org/officeDocument/2006/relationships/oleObject" Target="../embeddings/oleObject5.bin"/><Relationship Id="rId4" Type="http://schemas.openxmlformats.org/officeDocument/2006/relationships/image" Target="../media/image6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6.jpeg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6.jpeg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0249" y="4513095"/>
            <a:ext cx="5345907" cy="353856"/>
          </a:xfrm>
          <a:prstGeom prst="rect">
            <a:avLst/>
          </a:prstGeom>
        </p:spPr>
        <p:txBody>
          <a:bodyPr lIns="91356" tIns="45677" rIns="91356" bIns="45677">
            <a:spAutoFit/>
          </a:bodyPr>
          <a:lstStyle/>
          <a:p>
            <a:pPr algn="ctr" defTabSz="98600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i="1" dirty="0">
              <a:solidFill>
                <a:srgbClr val="10435C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4" name="Shape 121"/>
          <p:cNvSpPr/>
          <p:nvPr/>
        </p:nvSpPr>
        <p:spPr>
          <a:xfrm>
            <a:off x="742951" y="1604605"/>
            <a:ext cx="9572625" cy="230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7" tIns="45718" rIns="45717" bIns="45718">
            <a:spAutoFit/>
          </a:bodyPr>
          <a:lstStyle/>
          <a:p>
            <a:pPr algn="ctr">
              <a:defRPr sz="2400"/>
            </a:pPr>
            <a:r>
              <a:rPr lang="ru-RU" sz="3600" b="1" dirty="0" smtClean="0">
                <a:solidFill>
                  <a:srgbClr val="0070C0"/>
                </a:solidFill>
              </a:rPr>
              <a:t>Опыт сетевого взаимодействия по вопросам подготовки педагогических кадров для инклюзивного  профессионального образования в </a:t>
            </a:r>
            <a:r>
              <a:rPr lang="ru-RU" sz="3600" b="1" dirty="0" smtClean="0">
                <a:solidFill>
                  <a:srgbClr val="0070C0"/>
                </a:solidFill>
              </a:rPr>
              <a:t>Новосибирской </a:t>
            </a:r>
            <a:r>
              <a:rPr lang="ru-RU" sz="3600" b="1" dirty="0">
                <a:solidFill>
                  <a:srgbClr val="0070C0"/>
                </a:solidFill>
              </a:rPr>
              <a:t>области</a:t>
            </a:r>
          </a:p>
        </p:txBody>
      </p:sp>
      <p:sp>
        <p:nvSpPr>
          <p:cNvPr id="15" name="Shape 176"/>
          <p:cNvSpPr/>
          <p:nvPr/>
        </p:nvSpPr>
        <p:spPr>
          <a:xfrm>
            <a:off x="3826451" y="4789170"/>
            <a:ext cx="6500554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7" tIns="45718" rIns="45717" bIns="45718">
            <a:spAutoFit/>
          </a:bodyPr>
          <a:lstStyle/>
          <a:p>
            <a:pPr algn="r"/>
            <a:r>
              <a:rPr lang="ru-RU" sz="2400" b="1" dirty="0" smtClean="0"/>
              <a:t>Елизавета </a:t>
            </a:r>
            <a:r>
              <a:rPr lang="ru-RU" sz="2400" b="1" dirty="0" smtClean="0"/>
              <a:t>Александровна Рузанкина</a:t>
            </a:r>
            <a:r>
              <a:rPr lang="ru-RU" sz="2400" dirty="0" smtClean="0"/>
              <a:t>,</a:t>
            </a:r>
            <a:endParaRPr lang="en-US" sz="2400" dirty="0" smtClean="0"/>
          </a:p>
          <a:p>
            <a:pPr algn="r"/>
            <a:r>
              <a:rPr lang="ru-RU" sz="2400" dirty="0" err="1"/>
              <a:t>к</a:t>
            </a:r>
            <a:r>
              <a:rPr lang="ru-RU" sz="2400" dirty="0" err="1" smtClean="0"/>
              <a:t>.филос.н</a:t>
            </a:r>
            <a:r>
              <a:rPr lang="ru-RU" sz="2400" dirty="0" smtClean="0"/>
              <a:t>., зав. отделением</a:t>
            </a:r>
          </a:p>
          <a:p>
            <a:pPr algn="r"/>
            <a:r>
              <a:rPr lang="ru-RU" sz="2400" dirty="0"/>
              <a:t>и</a:t>
            </a:r>
            <a:r>
              <a:rPr lang="ru-RU" sz="2400" dirty="0" smtClean="0"/>
              <a:t>нклюзивного образования</a:t>
            </a:r>
            <a:endParaRPr sz="2400" dirty="0"/>
          </a:p>
        </p:txBody>
      </p:sp>
      <p:sp>
        <p:nvSpPr>
          <p:cNvPr id="16" name="Shape 176"/>
          <p:cNvSpPr/>
          <p:nvPr/>
        </p:nvSpPr>
        <p:spPr>
          <a:xfrm>
            <a:off x="4668210" y="6785602"/>
            <a:ext cx="2144071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7" tIns="45718" rIns="45717" bIns="45718">
            <a:spAutoFit/>
          </a:bodyPr>
          <a:lstStyle/>
          <a:p>
            <a:r>
              <a:rPr lang="ru-RU" dirty="0" smtClean="0"/>
              <a:t>Новосибирск, 2019</a:t>
            </a:r>
          </a:p>
          <a:p>
            <a:endParaRPr lang="ru-RU" dirty="0" smtClean="0"/>
          </a:p>
          <a:p>
            <a:endParaRPr dirty="0"/>
          </a:p>
        </p:txBody>
      </p:sp>
      <p:sp>
        <p:nvSpPr>
          <p:cNvPr id="19" name="Shape 176"/>
          <p:cNvSpPr/>
          <p:nvPr/>
        </p:nvSpPr>
        <p:spPr>
          <a:xfrm>
            <a:off x="80013" y="6796728"/>
            <a:ext cx="10138693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7" tIns="45718" rIns="45717" bIns="45718">
            <a:spAutoFit/>
          </a:bodyPr>
          <a:lstStyle/>
          <a:p>
            <a:endParaRPr dirty="0" smtClean="0"/>
          </a:p>
          <a:p>
            <a:endParaRPr dirty="0"/>
          </a:p>
        </p:txBody>
      </p:sp>
      <p:sp>
        <p:nvSpPr>
          <p:cNvPr id="20" name="Shape 125"/>
          <p:cNvSpPr/>
          <p:nvPr/>
        </p:nvSpPr>
        <p:spPr>
          <a:xfrm>
            <a:off x="1206843" y="1282599"/>
            <a:ext cx="8643998" cy="7143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7" tIns="45718" rIns="45717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93743017"/>
              </p:ext>
            </p:extLst>
          </p:nvPr>
        </p:nvGraphicFramePr>
        <p:xfrm>
          <a:off x="441968" y="25541"/>
          <a:ext cx="1368147" cy="1172379"/>
        </p:xfrm>
        <a:graphic>
          <a:graphicData uri="http://schemas.openxmlformats.org/presentationml/2006/ole">
            <p:oleObj spid="_x0000_s2092" name="CorelDRAW" r:id="rId4" imgW="5178600" imgH="5037480" progId="">
              <p:embed/>
            </p:oleObj>
          </a:graphicData>
        </a:graphic>
      </p:graphicFrame>
      <p:sp>
        <p:nvSpPr>
          <p:cNvPr id="17" name="Shape 176"/>
          <p:cNvSpPr/>
          <p:nvPr/>
        </p:nvSpPr>
        <p:spPr>
          <a:xfrm>
            <a:off x="1810116" y="197097"/>
            <a:ext cx="7416180" cy="1384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7" tIns="45718" rIns="45717" bIns="45718">
            <a:spAutoFit/>
          </a:bodyPr>
          <a:lstStyle/>
          <a:p>
            <a:pPr algn="ctr">
              <a:defRPr sz="2400"/>
            </a:pPr>
            <a:r>
              <a:rPr lang="ru-RU" dirty="0"/>
              <a:t>ГБПОУ НСО </a:t>
            </a:r>
            <a:r>
              <a:rPr lang="ru-RU" dirty="0" smtClean="0"/>
              <a:t>«НОВОСИБИРСКИЙ ПРОФЕССИОНАЛЬНО-ПЕДАГОГИЧЕСКИЙ КОЛЛЕДЖ»</a:t>
            </a:r>
            <a:endParaRPr lang="ru-RU" dirty="0"/>
          </a:p>
          <a:p>
            <a:endParaRPr lang="ru-RU" dirty="0" smtClean="0"/>
          </a:p>
          <a:p>
            <a:endParaRPr dirty="0"/>
          </a:p>
        </p:txBody>
      </p:sp>
      <p:pic>
        <p:nvPicPr>
          <p:cNvPr id="18" name="Рисунок 21" descr="lPdzQE4OdD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2592" y="71305"/>
            <a:ext cx="1244205" cy="112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547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КОНТАКТЫ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591" y="2129686"/>
            <a:ext cx="9622632" cy="42482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НОВОСИБИРСКИЙ ПРОФЕССИОНАЛЬНО-ПЕДАГОГИЧЕСКИЙ КОЛЛЕДЖ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сайт: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http://www.nppk54.ru/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ppk54@yandex.ru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Приемная, тел. 314-93-66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Отделение инклюзивного образования, 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тел. 314-18-70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852171" y="326018"/>
          <a:ext cx="1559559" cy="1331332"/>
        </p:xfrm>
        <a:graphic>
          <a:graphicData uri="http://schemas.openxmlformats.org/presentationml/2006/ole">
            <p:oleObj spid="_x0000_s92162" name="CorelDRAW" r:id="rId5" imgW="5178600" imgH="503748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209699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7450857" y="762967"/>
            <a:ext cx="3090603" cy="195991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  <a:prstDash val="sysDot"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2144" tIns="52144" rIns="52144" bIns="52144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НЕКОММЕРЧЕСКИЕ И ОБЩЕСТВЕННЫЕ ОРГАНИЗАЦИИ  ИНВАЛИДОВ, </a:t>
            </a:r>
            <a:b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СОЦИАЛЬНО ОРИЕНТИРОВАННЫЕ ОРГАНИЗАЦИИ  НОВОСИБИРСКОЙ ОБЛАСТИ </a:t>
            </a: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7534388" y="4493807"/>
            <a:ext cx="3031203" cy="25408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75000"/>
              </a:schemeClr>
            </a:solidFill>
            <a:prstDash val="sysDash"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2144" tIns="52144" rIns="52144" bIns="52144" anchor="ctr"/>
          <a:lstStyle/>
          <a:p>
            <a:pPr marL="208213" algn="ctr"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ПРЕДПРИЯТИЯ РЕГИОНА – социальные партнеры</a:t>
            </a:r>
          </a:p>
          <a:p>
            <a:pPr marL="208213" algn="ctr"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по профилю реализуемых адаптированных профессиональных образовательных программ СПО и</a:t>
            </a:r>
            <a:b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 программ  профессиональной подготовки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0" y="4493807"/>
            <a:ext cx="3157427" cy="26196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2144" tIns="52144" rIns="52144" bIns="52144" anchor="ctr"/>
          <a:lstStyle/>
          <a:p>
            <a:pPr algn="ctr" defTabSz="289687">
              <a:tabLst>
                <a:tab pos="95959" algn="l"/>
              </a:tabLs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      </a:t>
            </a:r>
          </a:p>
          <a:p>
            <a:pPr algn="ctr" defTabSz="289687">
              <a:tabLst>
                <a:tab pos="95959" algn="l"/>
              </a:tabLs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РЕСУРСНЫЕ ЦЕНТРЫ ПРОФЕССИОНАЛЬНЫХ ОБРАЗОВАТЕЛЬНЫХ ОРГАНИЗАЦИЙ НОВОСИБИРСКОЙ ОБЛАСТИ</a:t>
            </a:r>
            <a:endParaRPr lang="ru-RU" b="1" dirty="0">
              <a:solidFill>
                <a:srgbClr val="FF0000"/>
              </a:solidFill>
            </a:endParaRPr>
          </a:p>
          <a:p>
            <a:pPr marL="0" lvl="1" algn="ctr" defTabSz="289687">
              <a:tabLst>
                <a:tab pos="95959" algn="l"/>
              </a:tabLst>
              <a:defRPr/>
            </a:pPr>
            <a:endParaRPr lang="ru-RU" sz="3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1" algn="ctr" defTabSz="289687">
              <a:tabLst>
                <a:tab pos="95959" algn="l"/>
              </a:tabLst>
              <a:defRPr/>
            </a:pPr>
            <a:endParaRPr lang="ru-RU" sz="3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1" algn="ctr" defTabSz="289687">
              <a:tabLst>
                <a:tab pos="95959" algn="l"/>
              </a:tabLs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ЦЕНТРЫ ЗАНЯТОСТИ НАСЕЛЕНИЯ </a:t>
            </a:r>
            <a:r>
              <a:rPr lang="ru-RU" sz="1700" b="1" dirty="0">
                <a:solidFill>
                  <a:schemeClr val="accent6">
                    <a:lumMod val="75000"/>
                  </a:schemeClr>
                </a:solidFill>
              </a:rPr>
              <a:t>НОВОСИБИРСКОЙ ОБЛАСТИ</a:t>
            </a:r>
            <a:endParaRPr lang="ru-RU" sz="1700" b="1" dirty="0">
              <a:solidFill>
                <a:srgbClr val="FF0000"/>
              </a:solidFill>
            </a:endParaRPr>
          </a:p>
          <a:p>
            <a:pPr algn="ctr" defTabSz="289687">
              <a:tabLst>
                <a:tab pos="95959" algn="l"/>
              </a:tabLst>
              <a:defRPr/>
            </a:pP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126223" y="762968"/>
            <a:ext cx="3341192" cy="198441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75000"/>
              </a:schemeClr>
            </a:solidFill>
            <a:prstDash val="sysDot"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2144" tIns="52144" rIns="52144" bIns="52144" anchor="ctr"/>
          <a:lstStyle/>
          <a:p>
            <a:pPr marL="0" lvl="1" algn="ctr">
              <a:buSzPct val="65000"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ОБЩЕОБРАЗОВАТЕЛЬНЫЕ И СПЕЦИАЛЬНЫЕ (КОРРЕКЦИОННЫЕ) ШКОЛЫ НОВОСИБИРСКОЙ ОБЛАСТИ</a:t>
            </a:r>
          </a:p>
        </p:txBody>
      </p:sp>
      <p:sp>
        <p:nvSpPr>
          <p:cNvPr id="13318" name="Прямоугольник 15"/>
          <p:cNvSpPr>
            <a:spLocks noChangeArrowheads="1"/>
          </p:cNvSpPr>
          <p:nvPr/>
        </p:nvSpPr>
        <p:spPr bwMode="auto">
          <a:xfrm>
            <a:off x="3662318" y="762968"/>
            <a:ext cx="3452565" cy="35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eaLnBrk="1" hangingPunct="1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319" name="Прямоугольник 17"/>
          <p:cNvSpPr>
            <a:spLocks noChangeArrowheads="1"/>
          </p:cNvSpPr>
          <p:nvPr/>
        </p:nvSpPr>
        <p:spPr bwMode="auto">
          <a:xfrm>
            <a:off x="217179" y="2668636"/>
            <a:ext cx="2609842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just" eaLnBrk="1" hangingPunct="1"/>
            <a:endParaRPr lang="ru-RU" alt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321" name="Заголовок 7"/>
          <p:cNvSpPr>
            <a:spLocks noGrp="1"/>
          </p:cNvSpPr>
          <p:nvPr>
            <p:ph type="title"/>
          </p:nvPr>
        </p:nvSpPr>
        <p:spPr>
          <a:xfrm>
            <a:off x="1219535" y="1"/>
            <a:ext cx="9346055" cy="6054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100" b="1" dirty="0" smtClean="0">
                <a:solidFill>
                  <a:srgbClr val="6666FF"/>
                </a:solidFill>
                <a:cs typeface="Arial" pitchFamily="34" charset="0"/>
              </a:rPr>
              <a:t>Модель </a:t>
            </a:r>
            <a:r>
              <a:rPr lang="ru-RU" altLang="ru-RU" sz="2100" b="1" dirty="0" smtClean="0">
                <a:solidFill>
                  <a:srgbClr val="6666FF"/>
                </a:solidFill>
              </a:rPr>
              <a:t>функционирования региональной системы </a:t>
            </a:r>
            <a:br>
              <a:rPr lang="ru-RU" altLang="ru-RU" sz="2100" b="1" dirty="0" smtClean="0">
                <a:solidFill>
                  <a:srgbClr val="6666FF"/>
                </a:solidFill>
              </a:rPr>
            </a:br>
            <a:r>
              <a:rPr lang="ru-RU" altLang="ru-RU" sz="2100" b="1" dirty="0" smtClean="0">
                <a:solidFill>
                  <a:srgbClr val="6666FF"/>
                </a:solidFill>
              </a:rPr>
              <a:t>инклюзивного профессионального образования</a:t>
            </a:r>
            <a:endParaRPr lang="en-US" altLang="ru-RU" sz="2100" b="1" i="1" dirty="0" smtClean="0">
              <a:solidFill>
                <a:srgbClr val="6666FF"/>
              </a:solidFill>
              <a:cs typeface="Arial" pitchFamily="34" charset="0"/>
            </a:endParaRPr>
          </a:p>
        </p:txBody>
      </p:sp>
      <p:sp>
        <p:nvSpPr>
          <p:cNvPr id="13322" name="Прямоугольник 19"/>
          <p:cNvSpPr>
            <a:spLocks noChangeArrowheads="1"/>
          </p:cNvSpPr>
          <p:nvPr/>
        </p:nvSpPr>
        <p:spPr bwMode="auto">
          <a:xfrm>
            <a:off x="3493401" y="605474"/>
            <a:ext cx="3957456" cy="105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6666FF"/>
                </a:solidFill>
              </a:rPr>
              <a:t>ГБПОУ НСО </a:t>
            </a:r>
            <a:br>
              <a:rPr lang="ru-RU" altLang="ru-RU" sz="1600" b="1" dirty="0">
                <a:solidFill>
                  <a:srgbClr val="6666FF"/>
                </a:solidFill>
              </a:rPr>
            </a:br>
            <a:r>
              <a:rPr lang="ru-RU" altLang="ru-RU" sz="1600" b="1" dirty="0">
                <a:solidFill>
                  <a:srgbClr val="6666FF"/>
                </a:solidFill>
              </a:rPr>
              <a:t>«Новосибирский профессионально-педагогический колледж»</a:t>
            </a:r>
          </a:p>
          <a:p>
            <a:pPr marL="0" lvl="1" algn="ctr">
              <a:buSzPct val="65000"/>
            </a:pPr>
            <a:endParaRPr lang="ru-RU" altLang="ru-RU" sz="1400" b="1" dirty="0"/>
          </a:p>
        </p:txBody>
      </p:sp>
      <p:sp>
        <p:nvSpPr>
          <p:cNvPr id="13323" name="Прямоугольник 21"/>
          <p:cNvSpPr>
            <a:spLocks noChangeArrowheads="1"/>
          </p:cNvSpPr>
          <p:nvPr/>
        </p:nvSpPr>
        <p:spPr bwMode="auto">
          <a:xfrm>
            <a:off x="293282" y="2747382"/>
            <a:ext cx="3031204" cy="3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eaLnBrk="1" hangingPunct="1"/>
            <a:endParaRPr lang="ru-RU" altLang="ru-RU" sz="1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409873" y="5843000"/>
            <a:ext cx="4124515" cy="320750"/>
          </a:xfrm>
          <a:prstGeom prst="rect">
            <a:avLst/>
          </a:prstGeom>
        </p:spPr>
        <p:txBody>
          <a:bodyPr lIns="104287" tIns="52144" rIns="104287" bIns="52144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Arial" charset="0"/>
              </a:rPr>
              <a:t> </a:t>
            </a:r>
            <a:endParaRPr lang="ru-RU" sz="1300" b="1" dirty="0">
              <a:latin typeface="Arial" charset="0"/>
            </a:endParaRPr>
          </a:p>
        </p:txBody>
      </p:sp>
      <p:pic>
        <p:nvPicPr>
          <p:cNvPr id="13325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2536" y="1478688"/>
            <a:ext cx="5364469" cy="483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Прямая соединительная линия 31"/>
          <p:cNvCxnSpPr/>
          <p:nvPr/>
        </p:nvCxnSpPr>
        <p:spPr>
          <a:xfrm flipH="1">
            <a:off x="5345907" y="2906625"/>
            <a:ext cx="673808" cy="1111202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240956" y="6478221"/>
            <a:ext cx="4209901" cy="0"/>
          </a:xfrm>
          <a:prstGeom prst="straightConnector1">
            <a:avLst/>
          </a:prstGeom>
          <a:ln w="28575">
            <a:solidFill>
              <a:srgbClr val="6666FF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1809813" y="2827878"/>
            <a:ext cx="12993" cy="1667679"/>
          </a:xfrm>
          <a:prstGeom prst="straightConnector1">
            <a:avLst/>
          </a:prstGeom>
          <a:ln w="28575">
            <a:solidFill>
              <a:srgbClr val="6666FF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3493401" y="1636180"/>
            <a:ext cx="3957456" cy="0"/>
          </a:xfrm>
          <a:prstGeom prst="straightConnector1">
            <a:avLst/>
          </a:prstGeom>
          <a:ln w="28575">
            <a:solidFill>
              <a:srgbClr val="6666FF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9203126" y="2747382"/>
            <a:ext cx="16707" cy="1770924"/>
          </a:xfrm>
          <a:prstGeom prst="straightConnector1">
            <a:avLst/>
          </a:prstGeom>
          <a:ln w="28575">
            <a:solidFill>
              <a:srgbClr val="6666FF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31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192191"/>
            <a:ext cx="10691813" cy="36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5345907" y="4017827"/>
            <a:ext cx="590277" cy="9519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167209" y="3939081"/>
            <a:ext cx="1514674" cy="873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hangingPunct="1">
              <a:defRPr/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модернизация организационно-     </a:t>
            </a:r>
          </a:p>
          <a:p>
            <a:pPr algn="ctr" eaLnBrk="1" hangingPunct="1">
              <a:defRPr/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9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технологической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r" eaLnBrk="1" hangingPunct="1">
              <a:defRPr/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инфраструктуры</a:t>
            </a:r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220663" y="112713"/>
          <a:ext cx="773747" cy="662705"/>
        </p:xfrm>
        <a:graphic>
          <a:graphicData uri="http://schemas.openxmlformats.org/presentationml/2006/ole">
            <p:oleObj spid="_x0000_s101378" name="CorelDRAW" r:id="rId6" imgW="5178600" imgH="5037480" progId="">
              <p:embed/>
            </p:oleObj>
          </a:graphicData>
        </a:graphic>
      </p:graphicFrame>
      <p:pic>
        <p:nvPicPr>
          <p:cNvPr id="27" name="Рисунок 21" descr="lPdzQE4OdD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7161" y="90953"/>
            <a:ext cx="758380" cy="68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306124" y="1160200"/>
            <a:ext cx="10079568" cy="0"/>
          </a:xfrm>
          <a:prstGeom prst="line">
            <a:avLst/>
          </a:prstGeom>
          <a:ln w="57150">
            <a:solidFill>
              <a:srgbClr val="FE83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6124" y="1160447"/>
            <a:ext cx="10079568" cy="507827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 algn="ctr">
              <a:defRPr/>
            </a:pPr>
            <a:r>
              <a:rPr lang="ru-RU" sz="27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…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06124" y="1240696"/>
            <a:ext cx="10079568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97" name="Группа 39"/>
          <p:cNvGrpSpPr>
            <a:grpSpLocks/>
          </p:cNvGrpSpPr>
          <p:nvPr/>
        </p:nvGrpSpPr>
        <p:grpSpPr bwMode="auto">
          <a:xfrm>
            <a:off x="5267160" y="1160201"/>
            <a:ext cx="48998" cy="2022912"/>
            <a:chOff x="211508" y="1581501"/>
            <a:chExt cx="3" cy="3852000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>
              <a:off x="356141" y="1281605"/>
              <a:ext cx="0" cy="969663"/>
            </a:xfrm>
            <a:prstGeom prst="line">
              <a:avLst/>
            </a:prstGeom>
            <a:ln w="82550">
              <a:solidFill>
                <a:srgbClr val="005A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356141" y="1351580"/>
              <a:ext cx="0" cy="969665"/>
            </a:xfrm>
            <a:prstGeom prst="line">
              <a:avLst/>
            </a:prstGeom>
            <a:ln w="82550">
              <a:solidFill>
                <a:srgbClr val="1DBE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356141" y="1424887"/>
              <a:ext cx="0" cy="969665"/>
            </a:xfrm>
            <a:prstGeom prst="line">
              <a:avLst/>
            </a:prstGeom>
            <a:ln w="82550">
              <a:solidFill>
                <a:srgbClr val="ACDF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356141" y="1494864"/>
              <a:ext cx="0" cy="969663"/>
            </a:xfrm>
            <a:prstGeom prst="line">
              <a:avLst/>
            </a:prstGeom>
            <a:ln w="82550">
              <a:solidFill>
                <a:srgbClr val="9AB0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Нашивка 133"/>
          <p:cNvSpPr/>
          <p:nvPr/>
        </p:nvSpPr>
        <p:spPr>
          <a:xfrm flipV="1">
            <a:off x="6535856" y="7272688"/>
            <a:ext cx="318486" cy="286988"/>
          </a:xfrm>
          <a:prstGeom prst="chevron">
            <a:avLst>
              <a:gd name="adj" fmla="val 54654"/>
            </a:avLst>
          </a:prstGeom>
          <a:solidFill>
            <a:schemeClr val="bg1"/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9681" tIns="39681" rIns="39681" bIns="39681" anchor="ctr"/>
          <a:lstStyle/>
          <a:p>
            <a:pPr algn="ctr"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200" name="Заголовок 7"/>
          <p:cNvSpPr>
            <a:spLocks noGrp="1"/>
          </p:cNvSpPr>
          <p:nvPr>
            <p:ph type="title"/>
          </p:nvPr>
        </p:nvSpPr>
        <p:spPr>
          <a:xfrm>
            <a:off x="1260754" y="58706"/>
            <a:ext cx="8016405" cy="997457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>
                <a:solidFill>
                  <a:srgbClr val="6666FF"/>
                </a:solidFill>
              </a:rPr>
              <a:t>Региональная базовая организация инклюзивного профессионального образования  - </a:t>
            </a:r>
            <a:r>
              <a:rPr lang="ru-RU" altLang="ru-RU" sz="2000" b="1" dirty="0" smtClean="0">
                <a:solidFill>
                  <a:srgbClr val="6666FF"/>
                </a:solidFill>
              </a:rPr>
              <a:t>ГБПОУ  </a:t>
            </a:r>
            <a:r>
              <a:rPr lang="ru-RU" altLang="ru-RU" sz="2000" b="1" dirty="0">
                <a:solidFill>
                  <a:srgbClr val="6666FF"/>
                </a:solidFill>
              </a:rPr>
              <a:t>НСО </a:t>
            </a:r>
            <a:br>
              <a:rPr lang="ru-RU" altLang="ru-RU" sz="2000" b="1" dirty="0">
                <a:solidFill>
                  <a:srgbClr val="6666FF"/>
                </a:solidFill>
              </a:rPr>
            </a:br>
            <a:r>
              <a:rPr lang="ru-RU" altLang="ru-RU" sz="2000" b="1" dirty="0">
                <a:solidFill>
                  <a:srgbClr val="6666FF"/>
                </a:solidFill>
              </a:rPr>
              <a:t>«Новосибирский профессионально-педагогический колледж» </a:t>
            </a:r>
          </a:p>
        </p:txBody>
      </p:sp>
      <p:graphicFrame>
        <p:nvGraphicFramePr>
          <p:cNvPr id="44" name="Схема 43"/>
          <p:cNvGraphicFramePr/>
          <p:nvPr/>
        </p:nvGraphicFramePr>
        <p:xfrm>
          <a:off x="306124" y="2589205"/>
          <a:ext cx="10079568" cy="4603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4115" y="1328439"/>
            <a:ext cx="10079568" cy="507827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 algn="ctr">
              <a:defRPr/>
            </a:pPr>
            <a:r>
              <a:rPr lang="ru-RU" sz="27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175845" y="1090246"/>
            <a:ext cx="10374923" cy="1419147"/>
          </a:xfrm>
          <a:prstGeom prst="downArrowCallout">
            <a:avLst>
              <a:gd name="adj1" fmla="val 0"/>
              <a:gd name="adj2" fmla="val 372275"/>
              <a:gd name="adj3" fmla="val 25000"/>
              <a:gd name="adj4" fmla="val 73180"/>
            </a:avLst>
          </a:prstGeom>
          <a:solidFill>
            <a:srgbClr val="3661A6">
              <a:alpha val="50196"/>
            </a:srgbClr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9681" tIns="39681" rIns="39681" bIns="39681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привлечение абитуриентов с инвалидностью </a:t>
            </a:r>
            <a:r>
              <a:rPr lang="ru-RU" sz="2000" b="1" dirty="0" smtClean="0">
                <a:solidFill>
                  <a:schemeClr val="bg1"/>
                </a:solidFill>
              </a:rPr>
              <a:t>и ОВЗ к </a:t>
            </a:r>
            <a:r>
              <a:rPr lang="ru-RU" sz="2000" b="1" dirty="0">
                <a:solidFill>
                  <a:schemeClr val="bg1"/>
                </a:solidFill>
              </a:rPr>
              <a:t>получению среднего профессионального образования в регионе и сопровождение инклюзивного образования в профессиональных образовательных организациях Новосибирской области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3616" y="4094826"/>
            <a:ext cx="2498893" cy="29136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ru-RU" sz="1500" b="1" dirty="0">
                <a:latin typeface="Arial" pitchFamily="34" charset="0"/>
                <a:cs typeface="Arial" pitchFamily="34" charset="0"/>
              </a:rPr>
              <a:t>Организация приемной кампании  </a:t>
            </a:r>
            <a:br>
              <a:rPr lang="ru-RU" sz="1500" b="1" dirty="0">
                <a:latin typeface="Arial" pitchFamily="34" charset="0"/>
                <a:cs typeface="Arial" pitchFamily="34" charset="0"/>
              </a:rPr>
            </a:br>
            <a:r>
              <a:rPr lang="ru-RU" sz="1500" b="1" dirty="0">
                <a:latin typeface="Arial" pitchFamily="34" charset="0"/>
                <a:cs typeface="Arial" pitchFamily="34" charset="0"/>
              </a:rPr>
              <a:t>на обучение по программам СПО и программам профессионального обучения </a:t>
            </a:r>
          </a:p>
          <a:p>
            <a:pPr algn="ctr">
              <a:defRPr/>
            </a:pPr>
            <a:r>
              <a:rPr lang="ru-RU" sz="1500" b="1" dirty="0" err="1">
                <a:latin typeface="Arial" pitchFamily="34" charset="0"/>
                <a:cs typeface="Arial" pitchFamily="34" charset="0"/>
              </a:rPr>
              <a:t>Профконсультирование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 и диагностика</a:t>
            </a:r>
          </a:p>
          <a:p>
            <a:pPr algn="ctr">
              <a:defRPr/>
            </a:pPr>
            <a:r>
              <a:rPr lang="ru-RU" sz="1500" b="1" dirty="0">
                <a:latin typeface="Arial" pitchFamily="34" charset="0"/>
                <a:cs typeface="Arial" pitchFamily="34" charset="0"/>
              </a:rPr>
              <a:t>«Горячая линия» по вопросам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инклюзии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82024094"/>
              </p:ext>
            </p:extLst>
          </p:nvPr>
        </p:nvGraphicFramePr>
        <p:xfrm>
          <a:off x="221084" y="112721"/>
          <a:ext cx="1039670" cy="890903"/>
        </p:xfrm>
        <a:graphic>
          <a:graphicData uri="http://schemas.openxmlformats.org/presentationml/2006/ole">
            <p:oleObj spid="_x0000_s21515" name="CorelDRAW" r:id="rId9" imgW="5178600" imgH="5037480" progId="">
              <p:embed/>
            </p:oleObj>
          </a:graphicData>
        </a:graphic>
      </p:graphicFrame>
      <p:pic>
        <p:nvPicPr>
          <p:cNvPr id="23" name="Рисунок 21" descr="lPdzQE4OdD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7160" y="90953"/>
            <a:ext cx="1065955" cy="96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135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714644" y="6318979"/>
            <a:ext cx="9442578" cy="433981"/>
          </a:xfrm>
        </p:spPr>
        <p:txBody>
          <a:bodyPr/>
          <a:lstStyle/>
          <a:p>
            <a:endParaRPr lang="ru-RU" altLang="ru-RU" sz="1800" dirty="0" smtClean="0"/>
          </a:p>
          <a:p>
            <a:endParaRPr lang="ru-RU" altLang="ru-RU" sz="1800" dirty="0" smtClean="0"/>
          </a:p>
          <a:p>
            <a:endParaRPr lang="ru-RU" altLang="ru-RU" sz="1800" dirty="0" smtClean="0"/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1809813" y="127745"/>
            <a:ext cx="8672248" cy="113220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100" b="1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Мероприятия </a:t>
            </a:r>
            <a:br>
              <a:rPr lang="ru-RU" sz="2100" b="1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</a:br>
            <a:r>
              <a:rPr lang="ru-RU" sz="2100" b="1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базовой профессиональной образовательной организации, обеспечивающей  поддержку региональной системы  инклюзивного образования инвалидов и лиц с ОВЗ Новосибирской области </a:t>
            </a:r>
            <a:endParaRPr lang="ru-RU" sz="2100" b="1" dirty="0" smtClean="0"/>
          </a:p>
        </p:txBody>
      </p:sp>
      <p:grpSp>
        <p:nvGrpSpPr>
          <p:cNvPr id="2" name="Группа 27"/>
          <p:cNvGrpSpPr>
            <a:grpSpLocks/>
          </p:cNvGrpSpPr>
          <p:nvPr/>
        </p:nvGrpSpPr>
        <p:grpSpPr bwMode="auto">
          <a:xfrm>
            <a:off x="1" y="3939081"/>
            <a:ext cx="10482061" cy="713969"/>
            <a:chOff x="118889" y="2121662"/>
            <a:chExt cx="8963385" cy="64811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98252" y="2553740"/>
              <a:ext cx="8784022" cy="216039"/>
            </a:xfrm>
            <a:prstGeom prst="rect">
              <a:avLst/>
            </a:prstGeom>
            <a:ln>
              <a:solidFill>
                <a:srgbClr val="7C85BB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just" eaLnBrk="1" hangingPunct="1">
                <a:defRPr/>
              </a:pPr>
              <a:r>
                <a:rPr lang="ru-RU" b="1" dirty="0"/>
                <a:t>… организация дистанционного обучения для инвалидов, </a:t>
              </a:r>
              <a:r>
                <a:rPr lang="ru-RU" b="1" dirty="0" err="1"/>
                <a:t>тьюторского</a:t>
              </a:r>
              <a:r>
                <a:rPr lang="ru-RU" b="1" dirty="0"/>
                <a:t> сопровождения 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18889" y="2121662"/>
              <a:ext cx="1547601" cy="432078"/>
            </a:xfrm>
            <a:prstGeom prst="roundRect">
              <a:avLst/>
            </a:prstGeom>
            <a:solidFill>
              <a:srgbClr val="5C738E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</p:grpSp>
      <p:sp>
        <p:nvSpPr>
          <p:cNvPr id="7174" name="Прямоугольник 40"/>
          <p:cNvSpPr>
            <a:spLocks noChangeArrowheads="1"/>
          </p:cNvSpPr>
          <p:nvPr/>
        </p:nvSpPr>
        <p:spPr bwMode="auto">
          <a:xfrm>
            <a:off x="1809813" y="3858585"/>
            <a:ext cx="8672248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ФОРМИРОВАНИЕ СИСТЕМЫ СОВРЕМЕННЫХ ИНФОРМАЦИОННЫХ И ТЕХНИЧЕСКИХ СРЕДСТВ ОБУЧЕНИЯ</a:t>
            </a:r>
          </a:p>
        </p:txBody>
      </p:sp>
      <p:grpSp>
        <p:nvGrpSpPr>
          <p:cNvPr id="3" name="Группа 27"/>
          <p:cNvGrpSpPr>
            <a:grpSpLocks/>
          </p:cNvGrpSpPr>
          <p:nvPr/>
        </p:nvGrpSpPr>
        <p:grpSpPr bwMode="auto">
          <a:xfrm>
            <a:off x="1" y="4653051"/>
            <a:ext cx="10482061" cy="951959"/>
            <a:chOff x="298254" y="2167163"/>
            <a:chExt cx="8963510" cy="53798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98254" y="2436154"/>
              <a:ext cx="8963510" cy="268991"/>
            </a:xfrm>
            <a:prstGeom prst="rect">
              <a:avLst/>
            </a:prstGeom>
            <a:ln>
              <a:solidFill>
                <a:srgbClr val="7C85BB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just" eaLnBrk="1" hangingPunct="1">
                <a:defRPr/>
              </a:pPr>
              <a:r>
                <a:rPr lang="ru-RU" b="1" dirty="0"/>
                <a:t>…совершенствование системы повышения квалификации и переподготовки педагогических и управленческих кадров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98254" y="2167163"/>
              <a:ext cx="1523812" cy="268991"/>
            </a:xfrm>
            <a:prstGeom prst="roundRect">
              <a:avLst/>
            </a:prstGeom>
            <a:solidFill>
              <a:srgbClr val="5C738E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</p:grpSp>
      <p:sp>
        <p:nvSpPr>
          <p:cNvPr id="7176" name="Прямоугольник 40"/>
          <p:cNvSpPr>
            <a:spLocks noChangeArrowheads="1"/>
          </p:cNvSpPr>
          <p:nvPr/>
        </p:nvSpPr>
        <p:spPr bwMode="auto">
          <a:xfrm>
            <a:off x="1809813" y="4653051"/>
            <a:ext cx="8755778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РАЗРАБОТКА И РЕАЛИЗАЦИЯ ПРОГРАММ ОБУЧЕНИЯ ТЕХНОЛОГИЯМ ИНКЛЮЗИВНОГО ОБРАЗОВАНИЯ</a:t>
            </a:r>
          </a:p>
        </p:txBody>
      </p:sp>
      <p:grpSp>
        <p:nvGrpSpPr>
          <p:cNvPr id="4" name="Группа 27"/>
          <p:cNvGrpSpPr>
            <a:grpSpLocks/>
          </p:cNvGrpSpPr>
          <p:nvPr/>
        </p:nvGrpSpPr>
        <p:grpSpPr bwMode="auto">
          <a:xfrm>
            <a:off x="1" y="5605010"/>
            <a:ext cx="10482061" cy="853963"/>
            <a:chOff x="298254" y="2295164"/>
            <a:chExt cx="8963510" cy="61970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98254" y="2698988"/>
              <a:ext cx="8963510" cy="215880"/>
            </a:xfrm>
            <a:prstGeom prst="rect">
              <a:avLst/>
            </a:prstGeom>
            <a:ln>
              <a:solidFill>
                <a:srgbClr val="7C85BB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97769" algn="just">
                <a:defRPr/>
              </a:pPr>
              <a:r>
                <a:rPr lang="ru-RU" b="1" dirty="0"/>
                <a:t>…по вопросам инклюзивного образования для работников профессиональных организаций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298254" y="2295164"/>
              <a:ext cx="1511114" cy="403824"/>
            </a:xfrm>
            <a:prstGeom prst="roundRect">
              <a:avLst/>
            </a:prstGeom>
            <a:solidFill>
              <a:srgbClr val="5C738E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</p:grpSp>
      <p:sp>
        <p:nvSpPr>
          <p:cNvPr id="7178" name="Прямоугольник 40"/>
          <p:cNvSpPr>
            <a:spLocks noChangeArrowheads="1"/>
          </p:cNvSpPr>
          <p:nvPr/>
        </p:nvSpPr>
        <p:spPr bwMode="auto">
          <a:xfrm>
            <a:off x="1809813" y="5605010"/>
            <a:ext cx="8672248" cy="35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ОРГАНИЗАЦИЯ И ПРОВЕДЕНИЕ СТАЖИРОВОК И МЕТОДИЧЕСКИХ СЕМИНАРОВ</a:t>
            </a:r>
          </a:p>
        </p:txBody>
      </p:sp>
      <p:grpSp>
        <p:nvGrpSpPr>
          <p:cNvPr id="5" name="Группа 27"/>
          <p:cNvGrpSpPr>
            <a:grpSpLocks/>
          </p:cNvGrpSpPr>
          <p:nvPr/>
        </p:nvGrpSpPr>
        <p:grpSpPr bwMode="auto">
          <a:xfrm>
            <a:off x="1" y="6478222"/>
            <a:ext cx="10482061" cy="1081454"/>
            <a:chOff x="298254" y="2028503"/>
            <a:chExt cx="8963510" cy="784415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98254" y="2410557"/>
              <a:ext cx="8963510" cy="402361"/>
            </a:xfrm>
            <a:prstGeom prst="rect">
              <a:avLst/>
            </a:prstGeom>
            <a:ln>
              <a:solidFill>
                <a:srgbClr val="7C85BB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206402" algn="just">
                <a:defRPr/>
              </a:pPr>
              <a:endParaRPr lang="ru-RU" b="1" dirty="0"/>
            </a:p>
            <a:p>
              <a:pPr marL="206402" algn="just">
                <a:defRPr/>
              </a:pPr>
              <a:r>
                <a:rPr lang="ru-RU" b="1" dirty="0"/>
                <a:t>…проведение конференций и совещаний, «горячей линии» и консультаций для населения; создание и наполнение специализированного Интернет-ресурса сетевого взаимодействия</a:t>
              </a:r>
              <a:endParaRPr lang="ru-RU" sz="1400" i="1" dirty="0"/>
            </a:p>
            <a:p>
              <a:pPr marL="2038672" algn="just">
                <a:defRPr/>
              </a:pPr>
              <a:endParaRPr lang="ru-RU" b="1" dirty="0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298254" y="2028503"/>
              <a:ext cx="1511114" cy="345244"/>
            </a:xfrm>
            <a:prstGeom prst="roundRect">
              <a:avLst/>
            </a:prstGeom>
            <a:solidFill>
              <a:srgbClr val="5C738E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</p:grpSp>
      <p:sp>
        <p:nvSpPr>
          <p:cNvPr id="7180" name="Прямоугольник 40"/>
          <p:cNvSpPr>
            <a:spLocks noChangeArrowheads="1"/>
          </p:cNvSpPr>
          <p:nvPr/>
        </p:nvSpPr>
        <p:spPr bwMode="auto">
          <a:xfrm>
            <a:off x="1809813" y="6478222"/>
            <a:ext cx="8588718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ПРОВЕДЕНИЕ ИНФОРМАЦИОННОГО И PR-СОПРОВОЖДЕНИЯ МЕРОПРИЯТИЙ РЕГИОНАЛЬНОГО ИНКЛЮЗИВНОГО ОБРАЗОВАНИЯ</a:t>
            </a:r>
          </a:p>
        </p:txBody>
      </p:sp>
      <p:grpSp>
        <p:nvGrpSpPr>
          <p:cNvPr id="7" name="Группа 33"/>
          <p:cNvGrpSpPr>
            <a:grpSpLocks/>
          </p:cNvGrpSpPr>
          <p:nvPr/>
        </p:nvGrpSpPr>
        <p:grpSpPr bwMode="auto">
          <a:xfrm>
            <a:off x="1" y="2985372"/>
            <a:ext cx="10482061" cy="944959"/>
            <a:chOff x="135454" y="3720246"/>
            <a:chExt cx="8963511" cy="856141"/>
          </a:xfrm>
        </p:grpSpPr>
        <p:sp>
          <p:nvSpPr>
            <p:cNvPr id="28" name="Скругленный прямоугольник 5"/>
            <p:cNvSpPr/>
            <p:nvPr/>
          </p:nvSpPr>
          <p:spPr>
            <a:xfrm>
              <a:off x="4605304" y="3720246"/>
              <a:ext cx="4177786" cy="827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1290" tIns="0" rIns="161290" bIns="0" spcCol="1270" anchor="ctr"/>
            <a:lstStyle/>
            <a:p>
              <a:pPr defTabSz="1571552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500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35454" y="4287836"/>
              <a:ext cx="8963511" cy="288551"/>
            </a:xfrm>
            <a:prstGeom prst="rect">
              <a:avLst/>
            </a:prstGeom>
            <a:ln>
              <a:solidFill>
                <a:srgbClr val="7C85BB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just" eaLnBrk="1" hangingPunct="1">
                <a:defRPr/>
              </a:pPr>
              <a:r>
                <a:rPr lang="ru-RU" b="1" dirty="0"/>
                <a:t>…организационно-педагогическое, психолого-педагогическое и социальное  сопровождение</a:t>
              </a:r>
              <a:endParaRPr lang="ru-RU" sz="1500" i="1" dirty="0"/>
            </a:p>
            <a:p>
              <a:pPr algn="just" eaLnBrk="1" hangingPunct="1">
                <a:defRPr/>
              </a:pPr>
              <a:endParaRPr lang="ru-RU" sz="1600" dirty="0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35454" y="3791592"/>
              <a:ext cx="1523813" cy="504172"/>
            </a:xfrm>
            <a:prstGeom prst="roundRect">
              <a:avLst/>
            </a:prstGeom>
            <a:solidFill>
              <a:srgbClr val="5C738E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</p:grpSp>
      <p:sp>
        <p:nvSpPr>
          <p:cNvPr id="7182" name="Прямоугольник 42"/>
          <p:cNvSpPr>
            <a:spLocks noChangeArrowheads="1"/>
          </p:cNvSpPr>
          <p:nvPr/>
        </p:nvSpPr>
        <p:spPr bwMode="auto">
          <a:xfrm>
            <a:off x="1809813" y="3065868"/>
            <a:ext cx="8755778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ВНЕДРЕНИЕ ТЕХНОЛОГИЙ СОПРОВОЖДЕНИЯ ИНКЛЮЗИВНОГО ПРОФЕССИОНАЛЬНОГО ОБРАЗОВАНИЯ</a:t>
            </a:r>
          </a:p>
        </p:txBody>
      </p:sp>
      <p:sp>
        <p:nvSpPr>
          <p:cNvPr id="33" name="Стрелка вниз 32"/>
          <p:cNvSpPr/>
          <p:nvPr/>
        </p:nvSpPr>
        <p:spPr>
          <a:xfrm rot="16200000">
            <a:off x="684945" y="2921870"/>
            <a:ext cx="397232" cy="84272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rot="16200000">
            <a:off x="684945" y="3716336"/>
            <a:ext cx="397232" cy="84272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 rot="16200000">
            <a:off x="684945" y="4430305"/>
            <a:ext cx="397232" cy="84272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 rot="16200000">
            <a:off x="685819" y="5461887"/>
            <a:ext cx="395483" cy="84272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16200000">
            <a:off x="684944" y="6255477"/>
            <a:ext cx="397233" cy="84272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10" name="Группа 30"/>
          <p:cNvGrpSpPr>
            <a:grpSpLocks/>
          </p:cNvGrpSpPr>
          <p:nvPr/>
        </p:nvGrpSpPr>
        <p:grpSpPr bwMode="auto">
          <a:xfrm>
            <a:off x="1" y="2271403"/>
            <a:ext cx="10482061" cy="689470"/>
            <a:chOff x="405746" y="1732066"/>
            <a:chExt cx="8961374" cy="538134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405746" y="2042108"/>
              <a:ext cx="8961374" cy="228092"/>
            </a:xfrm>
            <a:prstGeom prst="rect">
              <a:avLst/>
            </a:prstGeom>
            <a:ln>
              <a:solidFill>
                <a:srgbClr val="7C85BB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just" eaLnBrk="1" hangingPunct="1">
                <a:defRPr/>
              </a:pPr>
              <a:r>
                <a:rPr lang="ru-RU" dirty="0"/>
                <a:t>… </a:t>
              </a:r>
              <a:r>
                <a:rPr lang="ru-RU" b="1" dirty="0"/>
                <a:t>для создания инфраструктуры подготовки кадров из числа инвалидов и лиц с ОВЗ</a:t>
              </a: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405746" y="1732066"/>
              <a:ext cx="1525037" cy="311407"/>
            </a:xfrm>
            <a:prstGeom prst="roundRect">
              <a:avLst/>
            </a:prstGeom>
            <a:solidFill>
              <a:srgbClr val="5C738E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</p:grpSp>
      <p:sp>
        <p:nvSpPr>
          <p:cNvPr id="41" name="Стрелка вниз 40"/>
          <p:cNvSpPr/>
          <p:nvPr/>
        </p:nvSpPr>
        <p:spPr>
          <a:xfrm rot="16200000">
            <a:off x="769402" y="2049587"/>
            <a:ext cx="397233" cy="84086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190" name="Прямоугольник 41"/>
          <p:cNvSpPr>
            <a:spLocks noChangeArrowheads="1"/>
          </p:cNvSpPr>
          <p:nvPr/>
        </p:nvSpPr>
        <p:spPr bwMode="auto">
          <a:xfrm>
            <a:off x="1809813" y="2112161"/>
            <a:ext cx="8672248" cy="35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ОРГАНИЗАЦИЯ ИНКЛЮЗИВНОЙ ФОРМЫ ОБРАЗОВАТЕЛЬНОГО ПРОЦЕССА </a:t>
            </a:r>
          </a:p>
        </p:txBody>
      </p:sp>
      <p:grpSp>
        <p:nvGrpSpPr>
          <p:cNvPr id="11" name="Группа 27"/>
          <p:cNvGrpSpPr>
            <a:grpSpLocks/>
          </p:cNvGrpSpPr>
          <p:nvPr/>
        </p:nvGrpSpPr>
        <p:grpSpPr bwMode="auto">
          <a:xfrm>
            <a:off x="1" y="1160201"/>
            <a:ext cx="10482061" cy="951959"/>
            <a:chOff x="298254" y="2050080"/>
            <a:chExt cx="8963510" cy="864336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298254" y="2553746"/>
              <a:ext cx="8963510" cy="360670"/>
            </a:xfrm>
            <a:prstGeom prst="rect">
              <a:avLst/>
            </a:prstGeom>
            <a:ln>
              <a:solidFill>
                <a:srgbClr val="7C85BB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97769" algn="just">
                <a:defRPr/>
              </a:pPr>
              <a:r>
                <a:rPr lang="ru-RU" b="1" dirty="0"/>
                <a:t>… реализуемых для обеспечения их доступности инвалидам и лицам с ОВЗ</a:t>
              </a: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298254" y="2050080"/>
              <a:ext cx="1523812" cy="446467"/>
            </a:xfrm>
            <a:prstGeom prst="roundRect">
              <a:avLst/>
            </a:prstGeom>
            <a:solidFill>
              <a:srgbClr val="5C738E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</p:grpSp>
      <p:sp>
        <p:nvSpPr>
          <p:cNvPr id="46" name="Стрелка вниз 45"/>
          <p:cNvSpPr/>
          <p:nvPr/>
        </p:nvSpPr>
        <p:spPr>
          <a:xfrm rot="16200000">
            <a:off x="769402" y="1017131"/>
            <a:ext cx="397233" cy="84086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241" name="Прямоугольник 40"/>
          <p:cNvSpPr>
            <a:spLocks noChangeArrowheads="1"/>
          </p:cNvSpPr>
          <p:nvPr/>
        </p:nvSpPr>
        <p:spPr bwMode="auto">
          <a:xfrm>
            <a:off x="1809813" y="1319444"/>
            <a:ext cx="8672248" cy="36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just" eaLnBrk="1" hangingPunct="1">
              <a:defRPr/>
            </a:pPr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АДАПТИРОВАНИЕ ПРОФЕССИОНАЛЬНЫХ ОБРАЗОВАТЕЛЬНЫХ  ПРОГРАММ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160020" y="171450"/>
          <a:ext cx="1047750" cy="898525"/>
        </p:xfrm>
        <a:graphic>
          <a:graphicData uri="http://schemas.openxmlformats.org/presentationml/2006/ole">
            <p:oleObj spid="_x0000_s102402" name="CorelDRAW" r:id="rId4" imgW="5178600" imgH="5037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единительная линия 24"/>
          <p:cNvCxnSpPr/>
          <p:nvPr/>
        </p:nvCxnSpPr>
        <p:spPr>
          <a:xfrm>
            <a:off x="306124" y="1070953"/>
            <a:ext cx="10079568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9"/>
          <p:cNvGrpSpPr>
            <a:grpSpLocks/>
          </p:cNvGrpSpPr>
          <p:nvPr/>
        </p:nvGrpSpPr>
        <p:grpSpPr bwMode="auto">
          <a:xfrm flipH="1">
            <a:off x="542363" y="908069"/>
            <a:ext cx="5715255" cy="1240836"/>
            <a:chOff x="3945174" y="2182150"/>
            <a:chExt cx="3380402" cy="857928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4085939" y="2395618"/>
              <a:ext cx="3239637" cy="6444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661A6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9683" tIns="39683" rIns="39683" bIns="39683" anchor="ctr"/>
            <a:lstStyle/>
            <a:p>
              <a:pPr algn="ctr">
                <a:defRPr/>
              </a:pPr>
              <a:r>
                <a:rPr lang="ru-RU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Times New Roman" pitchFamily="18" charset="0"/>
                </a:rPr>
                <a:t>По данным мониторинга в РФ каждый третий родитель ребенка с инвалидностью и ОВЗ не хочет, чтобы он обучался с условиях инклюзивного образования</a:t>
              </a:r>
              <a:endParaRPr lang="ru-RU" noProof="1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endParaRPr>
            </a:p>
          </p:txBody>
        </p:sp>
        <p:sp>
          <p:nvSpPr>
            <p:cNvPr id="49" name="Выноска со стрелкой влево 48"/>
            <p:cNvSpPr/>
            <p:nvPr/>
          </p:nvSpPr>
          <p:spPr>
            <a:xfrm>
              <a:off x="3945174" y="2182150"/>
              <a:ext cx="3380401" cy="188354"/>
            </a:xfrm>
            <a:prstGeom prst="leftArrowCallout">
              <a:avLst>
                <a:gd name="adj1" fmla="val 50000"/>
                <a:gd name="adj2" fmla="val 25000"/>
                <a:gd name="adj3" fmla="val 41455"/>
                <a:gd name="adj4" fmla="val 95310"/>
              </a:avLst>
            </a:prstGeom>
            <a:solidFill>
              <a:srgbClr val="3661A6"/>
            </a:solidFill>
            <a:ln w="19050">
              <a:solidFill>
                <a:srgbClr val="3661A6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9683" tIns="39683" rIns="39683" bIns="39683" anchor="ctr"/>
            <a:lstStyle/>
            <a:p>
              <a:pPr algn="ctr" eaLnBrk="1" hangingPunct="1">
                <a:defRPr/>
              </a:pPr>
              <a:endParaRPr lang="ru-RU" sz="2000" dirty="0"/>
            </a:p>
          </p:txBody>
        </p:sp>
      </p:grpSp>
      <p:grpSp>
        <p:nvGrpSpPr>
          <p:cNvPr id="3" name="Группа 39"/>
          <p:cNvGrpSpPr>
            <a:grpSpLocks/>
          </p:cNvGrpSpPr>
          <p:nvPr/>
        </p:nvGrpSpPr>
        <p:grpSpPr bwMode="auto">
          <a:xfrm flipH="1">
            <a:off x="542364" y="2126160"/>
            <a:ext cx="5715253" cy="1496184"/>
            <a:chOff x="4232525" y="2314007"/>
            <a:chExt cx="3045695" cy="739702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4369610" y="2430802"/>
              <a:ext cx="2908610" cy="6229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9683" tIns="39683" rIns="39683" bIns="39683" anchor="ctr"/>
            <a:lstStyle/>
            <a:p>
              <a:pPr algn="ctr">
                <a:defRPr/>
              </a:pPr>
              <a:r>
                <a:rPr lang="ru-RU" b="1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46% родителей испытывают трудности при устройстве в образовательную организацию ребенка-инвалида/ОВЗ и 16% получали отказ в приеме </a:t>
              </a:r>
              <a:endParaRPr lang="ru-RU" b="1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2" name="Выноска со стрелкой влево 51"/>
            <p:cNvSpPr/>
            <p:nvPr/>
          </p:nvSpPr>
          <p:spPr>
            <a:xfrm>
              <a:off x="4232525" y="2314007"/>
              <a:ext cx="3045695" cy="117660"/>
            </a:xfrm>
            <a:prstGeom prst="leftArrowCallout">
              <a:avLst>
                <a:gd name="adj1" fmla="val 50000"/>
                <a:gd name="adj2" fmla="val 25000"/>
                <a:gd name="adj3" fmla="val 41455"/>
                <a:gd name="adj4" fmla="val 95310"/>
              </a:avLst>
            </a:prstGeom>
            <a:solidFill>
              <a:schemeClr val="accent6"/>
            </a:solidFill>
            <a:ln w="19050"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9683" tIns="39683" rIns="39683" bIns="39683" anchor="ctr"/>
            <a:lstStyle/>
            <a:p>
              <a:pPr algn="ctr" eaLnBrk="1" hangingPunct="1">
                <a:defRPr/>
              </a:pPr>
              <a:endParaRPr lang="ru-RU" sz="2000" dirty="0"/>
            </a:p>
          </p:txBody>
        </p:sp>
      </p:grpSp>
      <p:grpSp>
        <p:nvGrpSpPr>
          <p:cNvPr id="4" name="Группа 39"/>
          <p:cNvGrpSpPr>
            <a:grpSpLocks/>
          </p:cNvGrpSpPr>
          <p:nvPr/>
        </p:nvGrpSpPr>
        <p:grpSpPr bwMode="auto">
          <a:xfrm flipH="1">
            <a:off x="542364" y="3636344"/>
            <a:ext cx="5715253" cy="1095311"/>
            <a:chOff x="4208769" y="2365521"/>
            <a:chExt cx="3091153" cy="418429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4315720" y="2451090"/>
              <a:ext cx="2984202" cy="3328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661A6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9683" tIns="39683" rIns="39683" bIns="39683" anchor="ctr"/>
            <a:lstStyle/>
            <a:p>
              <a:pPr algn="ctr" eaLnBrk="1" hangingPunct="1">
                <a:defRPr/>
              </a:pPr>
              <a:endParaRPr lang="ru-RU" sz="1500" b="1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>
                <a:defRPr/>
              </a:pPr>
              <a:r>
                <a:rPr lang="ru-RU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35% родителей отметили отсутствие доступной среды в образовательной организации и 20% - непонимание их проблем со стороны др.родителей</a:t>
              </a:r>
              <a:endParaRPr lang="ru-RU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endParaRPr lang="en-GB" b="1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5" name="Выноска со стрелкой влево 34"/>
            <p:cNvSpPr/>
            <p:nvPr/>
          </p:nvSpPr>
          <p:spPr>
            <a:xfrm>
              <a:off x="4208769" y="2365521"/>
              <a:ext cx="3091153" cy="85568"/>
            </a:xfrm>
            <a:prstGeom prst="leftArrowCallout">
              <a:avLst>
                <a:gd name="adj1" fmla="val 50000"/>
                <a:gd name="adj2" fmla="val 25000"/>
                <a:gd name="adj3" fmla="val 41455"/>
                <a:gd name="adj4" fmla="val 95310"/>
              </a:avLst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9683" tIns="39683" rIns="39683" bIns="39683" anchor="ctr"/>
            <a:lstStyle/>
            <a:p>
              <a:pPr algn="ctr" eaLnBrk="1" hangingPunct="1">
                <a:defRPr/>
              </a:pPr>
              <a:endParaRPr lang="ru-RU" sz="2000" dirty="0"/>
            </a:p>
          </p:txBody>
        </p:sp>
      </p:grpSp>
      <p:sp>
        <p:nvSpPr>
          <p:cNvPr id="45" name="Заголовок 7"/>
          <p:cNvSpPr txBox="1">
            <a:spLocks/>
          </p:cNvSpPr>
          <p:nvPr/>
        </p:nvSpPr>
        <p:spPr bwMode="auto">
          <a:xfrm>
            <a:off x="1496948" y="0"/>
            <a:ext cx="8016405" cy="102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>
              <a:defRPr/>
            </a:pPr>
            <a:r>
              <a:rPr lang="ru-RU" sz="2400" dirty="0" smtClean="0"/>
              <a:t>Проблемы развития инклюзивного образования</a:t>
            </a:r>
            <a:endParaRPr lang="en-US" sz="2200" b="1" i="1" dirty="0">
              <a:solidFill>
                <a:schemeClr val="accent4">
                  <a:lumMod val="75000"/>
                </a:schemeClr>
              </a:solidFill>
              <a:ea typeface="+mj-ea"/>
              <a:cs typeface="Arial" charset="0"/>
            </a:endParaRPr>
          </a:p>
        </p:txBody>
      </p:sp>
      <p:sp>
        <p:nvSpPr>
          <p:cNvPr id="37" name="Выноска со стрелкой влево 36"/>
          <p:cNvSpPr/>
          <p:nvPr/>
        </p:nvSpPr>
        <p:spPr bwMode="auto">
          <a:xfrm flipH="1">
            <a:off x="542364" y="4760688"/>
            <a:ext cx="5715253" cy="304800"/>
          </a:xfrm>
          <a:prstGeom prst="leftArrowCallout">
            <a:avLst>
              <a:gd name="adj1" fmla="val 50000"/>
              <a:gd name="adj2" fmla="val 25000"/>
              <a:gd name="adj3" fmla="val 41455"/>
              <a:gd name="adj4" fmla="val 95310"/>
            </a:avLst>
          </a:prstGeom>
          <a:solidFill>
            <a:schemeClr val="accent2"/>
          </a:solidFill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9681" tIns="39681" rIns="39681" bIns="39681" anchor="ctr"/>
          <a:lstStyle/>
          <a:p>
            <a:pPr algn="ctr" eaLnBrk="1" hangingPunct="1">
              <a:defRPr/>
            </a:pPr>
            <a:endParaRPr lang="ru-RU" sz="2000" dirty="0"/>
          </a:p>
        </p:txBody>
      </p:sp>
      <p:sp>
        <p:nvSpPr>
          <p:cNvPr id="3085" name="Прямоугольник 38"/>
          <p:cNvSpPr>
            <a:spLocks noChangeArrowheads="1"/>
          </p:cNvSpPr>
          <p:nvPr/>
        </p:nvSpPr>
        <p:spPr bwMode="auto">
          <a:xfrm>
            <a:off x="5582146" y="4961039"/>
            <a:ext cx="444342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eaLnBrk="1" hangingPunct="1"/>
            <a:r>
              <a:rPr lang="ru-RU" altLang="ru-RU" sz="20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53" name="Прямоугольник 52"/>
          <p:cNvSpPr/>
          <p:nvPr/>
        </p:nvSpPr>
        <p:spPr bwMode="auto">
          <a:xfrm flipH="1">
            <a:off x="556879" y="5060059"/>
            <a:ext cx="5517512" cy="1500397"/>
          </a:xfrm>
          <a:prstGeom prst="rect">
            <a:avLst/>
          </a:prstGeom>
          <a:solidFill>
            <a:schemeClr val="bg1"/>
          </a:solidFill>
          <a:ln w="19050">
            <a:solidFill>
              <a:srgbClr val="3661A6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9681" tIns="39681" rIns="39681" bIns="39681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В РФ более 18 тыс.чел с инвалидностью (большинство) ориентированы на получение высшего образования, поскольку при поступлении в вузы существуют  льготы для инвалидов</a:t>
            </a:r>
            <a:endParaRPr lang="en-GB" b="1" noProof="1">
              <a:solidFill>
                <a:schemeClr val="tx1"/>
              </a:solidFill>
            </a:endParaRPr>
          </a:p>
        </p:txBody>
      </p:sp>
      <p:pic>
        <p:nvPicPr>
          <p:cNvPr id="56" name="Picture 2" descr="http://cdn1.img22.ria.ru/images/90628/51/906285107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r="7112"/>
          <a:stretch/>
        </p:blipFill>
        <p:spPr bwMode="auto">
          <a:xfrm>
            <a:off x="6527114" y="1259929"/>
            <a:ext cx="3599272" cy="2194472"/>
          </a:xfrm>
          <a:prstGeom prst="snip2DiagRect">
            <a:avLst>
              <a:gd name="adj1" fmla="val 0"/>
              <a:gd name="adj2" fmla="val 29015"/>
            </a:avLst>
          </a:prstGeom>
          <a:solidFill>
            <a:srgbClr val="FFFFFF">
              <a:shade val="85000"/>
            </a:srgbClr>
          </a:solidFill>
          <a:ln w="1905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  <a:extLst/>
        </p:spPr>
      </p:pic>
      <p:sp>
        <p:nvSpPr>
          <p:cNvPr id="57" name="Пятиугольник 56"/>
          <p:cNvSpPr/>
          <p:nvPr/>
        </p:nvSpPr>
        <p:spPr>
          <a:xfrm flipV="1">
            <a:off x="306124" y="7242940"/>
            <a:ext cx="10079568" cy="316736"/>
          </a:xfrm>
          <a:prstGeom prst="homePlate">
            <a:avLst>
              <a:gd name="adj" fmla="val 33919"/>
            </a:avLst>
          </a:prstGeom>
          <a:solidFill>
            <a:srgbClr val="9AB0D2"/>
          </a:solidFill>
          <a:ln w="381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9681" tIns="39681" rIns="39681" bIns="39681" anchor="ctr"/>
          <a:lstStyle/>
          <a:p>
            <a:pPr algn="ctr" eaLnBrk="1" hangingPunct="1">
              <a:defRPr/>
            </a:pPr>
            <a:endParaRPr lang="ru-RU" sz="2000" dirty="0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72780923"/>
              </p:ext>
            </p:extLst>
          </p:nvPr>
        </p:nvGraphicFramePr>
        <p:xfrm>
          <a:off x="0" y="1"/>
          <a:ext cx="1048504" cy="898473"/>
        </p:xfrm>
        <a:graphic>
          <a:graphicData uri="http://schemas.openxmlformats.org/presentationml/2006/ole">
            <p:oleObj spid="_x0000_s100354" name="CorelDRAW" r:id="rId5" imgW="5178600" imgH="5037480" progId="">
              <p:embed/>
            </p:oleObj>
          </a:graphicData>
        </a:graphic>
      </p:graphicFrame>
      <p:pic>
        <p:nvPicPr>
          <p:cNvPr id="32" name="Рисунок 21" descr="lPdzQE4OdD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592" y="71306"/>
            <a:ext cx="1063099" cy="962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 bwMode="auto">
          <a:xfrm flipH="1">
            <a:off x="6444343" y="3657599"/>
            <a:ext cx="3976914" cy="2917372"/>
          </a:xfrm>
          <a:prstGeom prst="rect">
            <a:avLst/>
          </a:prstGeom>
          <a:solidFill>
            <a:schemeClr val="bg1"/>
          </a:solidFill>
          <a:ln w="19050">
            <a:solidFill>
              <a:srgbClr val="3661A6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9681" tIns="39681" rIns="39681" bIns="39681" anchor="ctr"/>
          <a:lstStyle/>
          <a:p>
            <a:pPr algn="ctr">
              <a:defRPr/>
            </a:pPr>
            <a:r>
              <a:rPr lang="ru-RU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</a:t>
            </a:r>
            <a:r>
              <a:rPr lang="ru-RU" noProof="1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НСО не работают 73 % инвалидов и лиц с ОВЗ </a:t>
            </a:r>
            <a:r>
              <a:rPr lang="ru-RU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 только 27 %</a:t>
            </a:r>
          </a:p>
          <a:p>
            <a:pPr algn="ctr">
              <a:defRPr/>
            </a:pPr>
            <a:r>
              <a:rPr lang="ru-RU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инвалидов и лиц с ОВЗ готовы обучаться и работать, если будут условия</a:t>
            </a:r>
          </a:p>
          <a:p>
            <a:pPr algn="ctr">
              <a:defRPr/>
            </a:pPr>
            <a:r>
              <a:rPr lang="ru-RU" b="1" noProof="1" smtClean="0">
                <a:solidFill>
                  <a:schemeClr val="tx1"/>
                </a:solidFill>
              </a:rPr>
              <a:t>В системе СПО Новосибирской области трудоустраиваются </a:t>
            </a:r>
            <a:r>
              <a:rPr lang="ru-RU" b="1" dirty="0" smtClean="0">
                <a:solidFill>
                  <a:schemeClr val="tx1"/>
                </a:solidFill>
              </a:rPr>
              <a:t>55-75% выпускников с инвалидностью и ОВЗ в зависимости от нозологий</a:t>
            </a:r>
            <a:r>
              <a:rPr lang="ru-RU" b="1" noProof="1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17506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5889" y="0"/>
            <a:ext cx="7932421" cy="125994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Проблемы развития инклюзивного </a:t>
            </a:r>
            <a:r>
              <a:rPr lang="ru-RU" sz="3600" dirty="0" smtClean="0"/>
              <a:t>образования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Подготовка кадров для инклюзивного образования</a:t>
            </a:r>
          </a:p>
          <a:p>
            <a:pPr marL="0" indent="0">
              <a:buNone/>
            </a:pPr>
            <a:r>
              <a:rPr lang="ru-RU" dirty="0" smtClean="0"/>
              <a:t>«Профессиональная неготовность кадров является основной проблемой развития инклюзии в образовании сегодня и требует развития определенной системы, ориентированной на изучение и распространение успешного опыта» (</a:t>
            </a:r>
            <a:r>
              <a:rPr lang="ru-RU" i="1" dirty="0" smtClean="0"/>
              <a:t>Алехина С.В.</a:t>
            </a:r>
            <a:r>
              <a:rPr lang="ru-RU" dirty="0" smtClean="0"/>
              <a:t> «Подготовка педагогических кадров для инклюзивного образования» 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262890" y="251460"/>
          <a:ext cx="1047750" cy="898525"/>
        </p:xfrm>
        <a:graphic>
          <a:graphicData uri="http://schemas.openxmlformats.org/presentationml/2006/ole">
            <p:oleObj spid="_x0000_s118786" name="CorelDRAW" r:id="rId3" imgW="5178600" imgH="5037480" progId="">
              <p:embed/>
            </p:oleObj>
          </a:graphicData>
        </a:graphic>
      </p:graphicFrame>
      <p:pic>
        <p:nvPicPr>
          <p:cNvPr id="6" name="Рисунок 21" descr="lPdzQE4OdD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592" y="208466"/>
            <a:ext cx="1063099" cy="962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519" y="302737"/>
            <a:ext cx="6812281" cy="1259946"/>
          </a:xfrm>
        </p:spPr>
        <p:txBody>
          <a:bodyPr/>
          <a:lstStyle/>
          <a:p>
            <a:r>
              <a:rPr lang="ru-RU" dirty="0" smtClean="0"/>
              <a:t>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Комплексная работа (повышение квалификации, стажировки, обмен опытом, участие в научно-практических, методических семинарах и конференциях и т. д.)</a:t>
            </a:r>
          </a:p>
          <a:p>
            <a:r>
              <a:rPr lang="ru-RU" dirty="0" smtClean="0"/>
              <a:t>Формирование инклюзивной компетентности педагога</a:t>
            </a:r>
          </a:p>
          <a:p>
            <a:r>
              <a:rPr lang="ru-RU" dirty="0" smtClean="0"/>
              <a:t>Создание системы наставничества в учебном </a:t>
            </a:r>
            <a:r>
              <a:rPr lang="ru-RU" dirty="0" smtClean="0"/>
              <a:t>заведении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19810" name="Object 2"/>
          <p:cNvGraphicFramePr>
            <a:graphicFrameLocks noChangeAspect="1"/>
          </p:cNvGraphicFramePr>
          <p:nvPr/>
        </p:nvGraphicFramePr>
        <p:xfrm>
          <a:off x="446405" y="525145"/>
          <a:ext cx="1047750" cy="898525"/>
        </p:xfrm>
        <a:graphic>
          <a:graphicData uri="http://schemas.openxmlformats.org/presentationml/2006/ole">
            <p:oleObj spid="_x0000_s119810" name="CorelDRAW" r:id="rId3" imgW="5178600" imgH="5037480" progId="">
              <p:embed/>
            </p:oleObj>
          </a:graphicData>
        </a:graphic>
      </p:graphicFrame>
      <p:pic>
        <p:nvPicPr>
          <p:cNvPr id="6" name="Рисунок 21" descr="lPdzQE4OdD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302" y="471356"/>
            <a:ext cx="1063099" cy="962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67818" y="7081386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8" name="TextBox 2057"/>
          <p:cNvSpPr txBox="1"/>
          <p:nvPr/>
        </p:nvSpPr>
        <p:spPr>
          <a:xfrm>
            <a:off x="3527934" y="3219543"/>
            <a:ext cx="356200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Практическая значимость проекта</a:t>
            </a:r>
            <a:endParaRPr lang="ru-RU" dirty="0"/>
          </a:p>
        </p:txBody>
      </p:sp>
      <p:sp>
        <p:nvSpPr>
          <p:cNvPr id="2059" name="Овал 2058"/>
          <p:cNvSpPr/>
          <p:nvPr/>
        </p:nvSpPr>
        <p:spPr>
          <a:xfrm>
            <a:off x="3720024" y="3703047"/>
            <a:ext cx="3095446" cy="59270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Программа обучения наставников</a:t>
            </a:r>
            <a:endParaRPr lang="ru-RU" sz="1200" dirty="0"/>
          </a:p>
        </p:txBody>
      </p:sp>
      <p:sp>
        <p:nvSpPr>
          <p:cNvPr id="45" name="Овал 44"/>
          <p:cNvSpPr/>
          <p:nvPr/>
        </p:nvSpPr>
        <p:spPr>
          <a:xfrm>
            <a:off x="4286618" y="4494212"/>
            <a:ext cx="220907" cy="16597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извлечение 45"/>
          <p:cNvSpPr/>
          <p:nvPr/>
        </p:nvSpPr>
        <p:spPr>
          <a:xfrm rot="10800000">
            <a:off x="4227030" y="4728564"/>
            <a:ext cx="340082" cy="157904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4994826" y="4515130"/>
            <a:ext cx="220907" cy="16597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извлечение 47"/>
          <p:cNvSpPr/>
          <p:nvPr/>
        </p:nvSpPr>
        <p:spPr>
          <a:xfrm rot="10800000">
            <a:off x="4935238" y="4749482"/>
            <a:ext cx="340082" cy="157904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640279" y="4515137"/>
            <a:ext cx="220907" cy="165977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извлечение 49"/>
          <p:cNvSpPr/>
          <p:nvPr/>
        </p:nvSpPr>
        <p:spPr>
          <a:xfrm rot="10800000">
            <a:off x="5580691" y="4749489"/>
            <a:ext cx="340082" cy="157904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61" name="Прямая соединительная линия 2060"/>
          <p:cNvCxnSpPr>
            <a:stCxn id="45" idx="0"/>
          </p:cNvCxnSpPr>
          <p:nvPr/>
        </p:nvCxnSpPr>
        <p:spPr>
          <a:xfrm flipH="1" flipV="1">
            <a:off x="4392706" y="4249271"/>
            <a:ext cx="4366" cy="2449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 flipV="1">
            <a:off x="5115859" y="4295750"/>
            <a:ext cx="1372" cy="2193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 flipV="1">
            <a:off x="5752344" y="4264220"/>
            <a:ext cx="4366" cy="2449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3" name="TextBox 2062"/>
          <p:cNvSpPr txBox="1"/>
          <p:nvPr/>
        </p:nvSpPr>
        <p:spPr>
          <a:xfrm>
            <a:off x="6087983" y="4278920"/>
            <a:ext cx="2429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Педагоги – наставники</a:t>
            </a:r>
          </a:p>
          <a:p>
            <a:pPr algn="ctr"/>
            <a:r>
              <a:rPr lang="ru-RU" dirty="0" smtClean="0"/>
              <a:t>БПОО</a:t>
            </a:r>
            <a:endParaRPr lang="ru-RU" dirty="0"/>
          </a:p>
        </p:txBody>
      </p:sp>
      <p:cxnSp>
        <p:nvCxnSpPr>
          <p:cNvPr id="2065" name="Прямая соединительная линия 2064"/>
          <p:cNvCxnSpPr/>
          <p:nvPr/>
        </p:nvCxnSpPr>
        <p:spPr>
          <a:xfrm flipH="1">
            <a:off x="483780" y="4907733"/>
            <a:ext cx="38052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4286618" y="4886469"/>
            <a:ext cx="5606635" cy="209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7" name="Прямая соединительная линия 2066"/>
          <p:cNvCxnSpPr/>
          <p:nvPr/>
        </p:nvCxnSpPr>
        <p:spPr>
          <a:xfrm>
            <a:off x="478464" y="4902417"/>
            <a:ext cx="0" cy="4361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2209811" y="4902970"/>
            <a:ext cx="0" cy="4361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7910529" y="4886459"/>
            <a:ext cx="0" cy="4361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9882218" y="4891214"/>
            <a:ext cx="0" cy="4361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Овал 65"/>
          <p:cNvSpPr/>
          <p:nvPr/>
        </p:nvSpPr>
        <p:spPr>
          <a:xfrm>
            <a:off x="180998" y="5324599"/>
            <a:ext cx="220907" cy="16597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Блок-схема: извлечение 66"/>
          <p:cNvSpPr/>
          <p:nvPr/>
        </p:nvSpPr>
        <p:spPr>
          <a:xfrm rot="10800000">
            <a:off x="121410" y="5558951"/>
            <a:ext cx="340082" cy="157904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572084" y="5315667"/>
            <a:ext cx="220907" cy="16597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Блок-схема: извлечение 68"/>
          <p:cNvSpPr/>
          <p:nvPr/>
        </p:nvSpPr>
        <p:spPr>
          <a:xfrm rot="10800000">
            <a:off x="512496" y="5550019"/>
            <a:ext cx="340082" cy="157904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1905615" y="5300348"/>
            <a:ext cx="220907" cy="16597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Блок-схема: извлечение 70"/>
          <p:cNvSpPr/>
          <p:nvPr/>
        </p:nvSpPr>
        <p:spPr>
          <a:xfrm rot="10800000">
            <a:off x="1846027" y="5534700"/>
            <a:ext cx="340082" cy="157904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296701" y="5291416"/>
            <a:ext cx="220907" cy="16597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Блок-схема: извлечение 72"/>
          <p:cNvSpPr/>
          <p:nvPr/>
        </p:nvSpPr>
        <p:spPr>
          <a:xfrm rot="10800000">
            <a:off x="2237113" y="5525768"/>
            <a:ext cx="340082" cy="157904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7630035" y="5218923"/>
            <a:ext cx="220907" cy="16597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Блок-схема: извлечение 74"/>
          <p:cNvSpPr/>
          <p:nvPr/>
        </p:nvSpPr>
        <p:spPr>
          <a:xfrm rot="10800000">
            <a:off x="7570447" y="5453275"/>
            <a:ext cx="340082" cy="157904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8021121" y="5209991"/>
            <a:ext cx="220907" cy="16597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Блок-схема: извлечение 76"/>
          <p:cNvSpPr/>
          <p:nvPr/>
        </p:nvSpPr>
        <p:spPr>
          <a:xfrm rot="10800000">
            <a:off x="7961533" y="5444343"/>
            <a:ext cx="340082" cy="157904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9563035" y="5273671"/>
            <a:ext cx="220907" cy="16597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Блок-схема: извлечение 78"/>
          <p:cNvSpPr/>
          <p:nvPr/>
        </p:nvSpPr>
        <p:spPr>
          <a:xfrm rot="10800000">
            <a:off x="9503447" y="5508023"/>
            <a:ext cx="340082" cy="157904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9954121" y="5264739"/>
            <a:ext cx="220907" cy="16597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Блок-схема: извлечение 80"/>
          <p:cNvSpPr/>
          <p:nvPr/>
        </p:nvSpPr>
        <p:spPr>
          <a:xfrm rot="10800000">
            <a:off x="9894533" y="5499091"/>
            <a:ext cx="340082" cy="157904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5116052" y="4906516"/>
            <a:ext cx="0" cy="4361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Овал 83"/>
          <p:cNvSpPr/>
          <p:nvPr/>
        </p:nvSpPr>
        <p:spPr>
          <a:xfrm>
            <a:off x="4810683" y="5280584"/>
            <a:ext cx="220907" cy="16597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Блок-схема: извлечение 84"/>
          <p:cNvSpPr/>
          <p:nvPr/>
        </p:nvSpPr>
        <p:spPr>
          <a:xfrm rot="10800000">
            <a:off x="4751095" y="5514936"/>
            <a:ext cx="340082" cy="157904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5201769" y="5271652"/>
            <a:ext cx="220907" cy="16597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Блок-схема: извлечение 86"/>
          <p:cNvSpPr/>
          <p:nvPr/>
        </p:nvSpPr>
        <p:spPr>
          <a:xfrm rot="10800000">
            <a:off x="5142181" y="5506004"/>
            <a:ext cx="340082" cy="157904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0" name="TextBox 2069"/>
          <p:cNvSpPr txBox="1"/>
          <p:nvPr/>
        </p:nvSpPr>
        <p:spPr>
          <a:xfrm>
            <a:off x="439452" y="4863370"/>
            <a:ext cx="9515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spc="300" dirty="0" smtClean="0"/>
              <a:t>Педагоги-наставники и наставляемые по инклюзии ПОО региона</a:t>
            </a:r>
            <a:endParaRPr lang="ru-RU" sz="2000" spc="300" dirty="0"/>
          </a:p>
        </p:txBody>
      </p:sp>
      <p:sp>
        <p:nvSpPr>
          <p:cNvPr id="2071" name="Овал 2070"/>
          <p:cNvSpPr/>
          <p:nvPr/>
        </p:nvSpPr>
        <p:spPr>
          <a:xfrm>
            <a:off x="202129" y="6070304"/>
            <a:ext cx="199776" cy="16089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966716" y="6070304"/>
            <a:ext cx="199776" cy="16089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1755291" y="6070304"/>
            <a:ext cx="199776" cy="16089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2527461" y="6070304"/>
            <a:ext cx="199776" cy="16089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3292048" y="6070304"/>
            <a:ext cx="199776" cy="16089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4080623" y="6070304"/>
            <a:ext cx="199776" cy="16089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4765186" y="6069759"/>
            <a:ext cx="199776" cy="16089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5529773" y="6069759"/>
            <a:ext cx="199776" cy="16089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6318348" y="6069759"/>
            <a:ext cx="199776" cy="16089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7090518" y="6069759"/>
            <a:ext cx="199776" cy="16089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7855105" y="6069759"/>
            <a:ext cx="199776" cy="16089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8643680" y="6069759"/>
            <a:ext cx="199776" cy="16089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9346152" y="6069759"/>
            <a:ext cx="199776" cy="16089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10134727" y="6069759"/>
            <a:ext cx="199776" cy="16089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2" name="TextBox 2071"/>
          <p:cNvSpPr txBox="1"/>
          <p:nvPr/>
        </p:nvSpPr>
        <p:spPr>
          <a:xfrm>
            <a:off x="73137" y="5688937"/>
            <a:ext cx="10388675" cy="523220"/>
          </a:xfrm>
          <a:prstGeom prst="rect">
            <a:avLst/>
          </a:prstGeom>
          <a:noFill/>
          <a:ln>
            <a:solidFill>
              <a:srgbClr val="0048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spc="600" dirty="0" smtClean="0"/>
              <a:t>«Доступная» образовательная среда для обучающихся с инвалидностью и ОВЗ в СПО региона</a:t>
            </a:r>
            <a:endParaRPr lang="ru-RU" sz="1400" b="1" spc="600" dirty="0"/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0" y="0"/>
          <a:ext cx="965200" cy="825500"/>
        </p:xfrm>
        <a:graphic>
          <a:graphicData uri="http://schemas.openxmlformats.org/presentationml/2006/ole">
            <p:oleObj spid="_x0000_s117762" name="CorelDRAW" r:id="rId4" imgW="5178600" imgH="5037480" progId="">
              <p:embed/>
            </p:oleObj>
          </a:graphicData>
        </a:graphic>
      </p:graphicFrame>
      <p:pic>
        <p:nvPicPr>
          <p:cNvPr id="88" name="Рисунок 21" descr="lPdzQE4OdD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816" y="0"/>
            <a:ext cx="863997" cy="782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Заголовок 1"/>
          <p:cNvSpPr txBox="1">
            <a:spLocks/>
          </p:cNvSpPr>
          <p:nvPr/>
        </p:nvSpPr>
        <p:spPr>
          <a:xfrm>
            <a:off x="965200" y="91636"/>
            <a:ext cx="8862616" cy="1108514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>
            <a:lvl1pPr algn="ctr" defTabSz="1042873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Модель функционирования </a:t>
            </a: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проекта «Наставничество педагогов в инклюзивном образовании» </a:t>
            </a:r>
            <a:endParaRPr lang="ru-RU" sz="1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20000" y="1108710"/>
            <a:ext cx="10264672" cy="2062022"/>
          </a:xfrm>
          <a:prstGeom prst="rect">
            <a:avLst/>
          </a:prstGeom>
        </p:spPr>
        <p:txBody>
          <a:bodyPr wrap="square" lIns="91360" tIns="45680" rIns="91360" bIns="45680">
            <a:spAutoFit/>
          </a:bodyPr>
          <a:lstStyle/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/>
              <a:t>Проект </a:t>
            </a:r>
            <a:r>
              <a:rPr lang="ru-RU" sz="1600" dirty="0" smtClean="0"/>
              <a:t>призван </a:t>
            </a:r>
            <a:r>
              <a:rPr lang="ru-RU" sz="1600" dirty="0" smtClean="0"/>
              <a:t>решить проблему  эффективного обучения </a:t>
            </a:r>
            <a:r>
              <a:rPr lang="ru-RU" sz="1600" dirty="0" err="1" smtClean="0"/>
              <a:t>пед</a:t>
            </a:r>
            <a:r>
              <a:rPr lang="ru-RU" sz="1600" dirty="0" smtClean="0"/>
              <a:t>. работников технологиям инклюзивного образования и мотивационной включенности их в работу с обучающимися, имеющими ОВЗ и инвалидность.</a:t>
            </a:r>
          </a:p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/>
              <a:t>Посредством системы наставничества начинающие педагоги инклюзивного образования смогут быстро освоить  и активно применять современные методики обучения детей с ОВЗ и инвалидностью.</a:t>
            </a:r>
          </a:p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/>
              <a:t> Проект поможет сформировать у педагогов такие  профессиональные компетенции, которые позволят создать доступную и комфортную образовательную среду для детей с инвалидностью и ОВЗ в каждом профессиональном образовательном учреждении, что будет способствовать развитию кадрового потенциала системы инклюзивного профессионального образования Новосибирской области</a:t>
            </a:r>
            <a:r>
              <a:rPr lang="ru-RU" sz="1600" dirty="0" smtClean="0"/>
              <a:t>.</a:t>
            </a:r>
            <a:endParaRPr lang="ru-RU" sz="1700" i="1" dirty="0">
              <a:solidFill>
                <a:srgbClr val="10435C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09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168" y="147290"/>
            <a:ext cx="8211312" cy="60251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5496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ИНКЛЮЗИВНОЕ ПРОФЕССИОНАЛЬНОЕ ОБРАЗОВАНИЕ НОВОСИБИРСКОЙ ОБЛАСТИ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837" y="4231259"/>
            <a:ext cx="4242411" cy="317792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5741" y="731520"/>
            <a:ext cx="5692140" cy="34975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ДОСТИГНУТЫЕ РЕЗУЛЬТАТЫ</a:t>
            </a:r>
          </a:p>
          <a:p>
            <a:pPr marL="0" indent="0" algn="just">
              <a:buNone/>
            </a:pPr>
            <a:r>
              <a:rPr lang="ru-RU" sz="1800" dirty="0" smtClean="0"/>
              <a:t>Сформирована сеть инклюзивного СПО: 1 БПОО, 28 ПОУ, реализующих адаптированные образовательные программы, 16 ПОУ – </a:t>
            </a:r>
            <a:r>
              <a:rPr lang="ru-RU" sz="1800" dirty="0"/>
              <a:t>высокая степень готовности в части доступности образовательных </a:t>
            </a:r>
            <a:r>
              <a:rPr lang="ru-RU" sz="1800" dirty="0" smtClean="0"/>
              <a:t>услуг. </a:t>
            </a:r>
          </a:p>
          <a:p>
            <a:pPr marL="0" indent="0" algn="just">
              <a:buNone/>
            </a:pPr>
            <a:r>
              <a:rPr lang="ru-RU" sz="1800" dirty="0" smtClean="0"/>
              <a:t>Обучается: 164 инвалида, 547 студентов с ОВЗ </a:t>
            </a:r>
          </a:p>
          <a:p>
            <a:pPr marL="0" indent="0" algn="just">
              <a:buNone/>
            </a:pPr>
            <a:r>
              <a:rPr lang="ru-RU" sz="1800" dirty="0" smtClean="0"/>
              <a:t>Обеспечена информационно-методическая поддержка, в том числе через </a:t>
            </a:r>
            <a:r>
              <a:rPr lang="ru-RU" sz="1800" dirty="0" err="1" smtClean="0"/>
              <a:t>вебинары</a:t>
            </a:r>
            <a:r>
              <a:rPr lang="ru-RU" sz="1800" dirty="0" smtClean="0"/>
              <a:t> и сайт БПОО </a:t>
            </a:r>
            <a:r>
              <a:rPr lang="en-US" sz="1800" dirty="0"/>
              <a:t>http://www.nppk54.ru/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Свыше 500 человек педагогических и управленческих кадров СПО прошли обучение ДПО в сфере инклюзии за период 2016-2018 гг.</a:t>
            </a:r>
          </a:p>
          <a:p>
            <a:pPr marL="0" indent="0" algn="just">
              <a:buNone/>
            </a:pPr>
            <a:r>
              <a:rPr lang="ru-RU" sz="1800" dirty="0" smtClean="0"/>
              <a:t>Достижения в Национальном чемпионате «</a:t>
            </a:r>
            <a:r>
              <a:rPr lang="ru-RU" sz="1800" dirty="0" err="1" smtClean="0"/>
              <a:t>Абилипикс</a:t>
            </a:r>
            <a:r>
              <a:rPr lang="ru-RU" sz="1800" dirty="0" smtClean="0"/>
              <a:t>»: 2016г. – 3 медали, 2017г. – 6 медалей, 2018г. – 9 медалей. </a:t>
            </a: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5875020" y="832104"/>
            <a:ext cx="4560570" cy="2954085"/>
          </a:xfrm>
          <a:prstGeom prst="rect">
            <a:avLst/>
          </a:prstGeom>
        </p:spPr>
        <p:txBody>
          <a:bodyPr vert="horz" lIns="104282" tIns="52141" rIns="104282" bIns="52141" rtlCol="0">
            <a:normAutofit fontScale="92500" lnSpcReduction="20000"/>
          </a:bodyPr>
          <a:lstStyle>
            <a:lvl1pPr marL="391077" indent="-391077" algn="l" defTabSz="10428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104287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10428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104287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104287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10428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10428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10428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10428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НАПРАВЛЕНИЯ РАБОТЫ</a:t>
            </a:r>
          </a:p>
          <a:p>
            <a:pPr algn="just"/>
            <a:r>
              <a:rPr lang="ru-RU" sz="2000" dirty="0" smtClean="0"/>
              <a:t>Профориентация детей с инвалидностью и ОВЗ и взрослых инвалидов</a:t>
            </a:r>
          </a:p>
          <a:p>
            <a:pPr algn="just"/>
            <a:r>
              <a:rPr lang="ru-RU" sz="2000" dirty="0" smtClean="0"/>
              <a:t>Сопровождение инклюзивного обучения</a:t>
            </a:r>
          </a:p>
          <a:p>
            <a:pPr algn="just"/>
            <a:r>
              <a:rPr lang="ru-RU" sz="2000" dirty="0" smtClean="0"/>
              <a:t>Содействие трудоустройству выпускников с инвалидностью</a:t>
            </a:r>
          </a:p>
          <a:p>
            <a:pPr algn="just"/>
            <a:r>
              <a:rPr lang="ru-RU" sz="2000" dirty="0" smtClean="0"/>
              <a:t>Региональный Чемпионат «</a:t>
            </a:r>
            <a:r>
              <a:rPr lang="ru-RU" sz="2000" dirty="0" err="1" smtClean="0"/>
              <a:t>Абилимпикс</a:t>
            </a:r>
            <a:r>
              <a:rPr lang="ru-RU" sz="2000" dirty="0" smtClean="0"/>
              <a:t>» 2016-2018 гг.</a:t>
            </a:r>
            <a:endParaRPr lang="ru-RU" sz="2000" dirty="0"/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4838971" y="3543301"/>
            <a:ext cx="5852842" cy="4016375"/>
          </a:xfrm>
          <a:prstGeom prst="rect">
            <a:avLst/>
          </a:prstGeom>
        </p:spPr>
        <p:txBody>
          <a:bodyPr vert="horz" lIns="104282" tIns="52141" rIns="104282" bIns="52141" rtlCol="0">
            <a:noAutofit/>
          </a:bodyPr>
          <a:lstStyle>
            <a:lvl1pPr marL="391077" indent="-391077" algn="l" defTabSz="10428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104287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10428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104287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104287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10428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10428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10428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10428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700" dirty="0">
                <a:solidFill>
                  <a:schemeClr val="accent6">
                    <a:lumMod val="75000"/>
                  </a:schemeClr>
                </a:solidFill>
              </a:rPr>
              <a:t>ОСНОВНЫЕ</a:t>
            </a:r>
            <a:r>
              <a:rPr lang="ru-RU" sz="1700" dirty="0" smtClean="0"/>
              <a:t> </a:t>
            </a:r>
            <a:r>
              <a:rPr lang="ru-RU" sz="1700" dirty="0">
                <a:solidFill>
                  <a:schemeClr val="accent6">
                    <a:lumMod val="75000"/>
                  </a:schemeClr>
                </a:solidFill>
              </a:rPr>
              <a:t>ЗАДАЧИ </a:t>
            </a: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  <a:t>на 2019 </a:t>
            </a:r>
            <a:r>
              <a:rPr lang="ru-RU" sz="1700" dirty="0">
                <a:solidFill>
                  <a:schemeClr val="accent6">
                    <a:lumMod val="75000"/>
                  </a:schemeClr>
                </a:solidFill>
              </a:rPr>
              <a:t>Г.</a:t>
            </a:r>
          </a:p>
          <a:p>
            <a:pPr marL="0" indent="0" algn="just">
              <a:buFontTx/>
              <a:buChar char="-"/>
            </a:pPr>
            <a:r>
              <a:rPr lang="ru-RU" sz="1700" dirty="0" smtClean="0"/>
              <a:t>формирование единой среды непрерывного инклюзивного образования Новосибирской области; </a:t>
            </a:r>
          </a:p>
          <a:p>
            <a:pPr marL="0" indent="0" algn="just">
              <a:buFontTx/>
              <a:buChar char="-"/>
            </a:pPr>
            <a:r>
              <a:rPr lang="ru-RU" sz="1700" dirty="0" smtClean="0"/>
              <a:t>- активизация усилий </a:t>
            </a:r>
            <a:r>
              <a:rPr lang="ru-RU" sz="1700" dirty="0"/>
              <a:t>по проведению просветительской и </a:t>
            </a:r>
            <a:r>
              <a:rPr lang="ru-RU" sz="1700" dirty="0" err="1"/>
              <a:t>профориентационной</a:t>
            </a:r>
            <a:r>
              <a:rPr lang="ru-RU" sz="1700" dirty="0"/>
              <a:t> работы среди обучающихся из числа инвалидов/лиц с ОВЗ и их </a:t>
            </a:r>
            <a:r>
              <a:rPr lang="ru-RU" sz="1700" dirty="0" smtClean="0"/>
              <a:t>родителей;</a:t>
            </a:r>
          </a:p>
          <a:p>
            <a:pPr marL="0" indent="0" algn="just">
              <a:buFontTx/>
              <a:buChar char="-"/>
            </a:pPr>
            <a:r>
              <a:rPr lang="ru-RU" sz="1700" dirty="0" smtClean="0"/>
              <a:t> психолого-педагогическое сопровождение </a:t>
            </a:r>
            <a:r>
              <a:rPr lang="ru-RU" sz="1700" dirty="0"/>
              <a:t>и </a:t>
            </a:r>
            <a:r>
              <a:rPr lang="ru-RU" sz="1700" dirty="0" smtClean="0"/>
              <a:t>адаптация обучающихся с инвалидностью и ОВЗ </a:t>
            </a:r>
            <a:r>
              <a:rPr lang="ru-RU" sz="1700" dirty="0"/>
              <a:t>в </a:t>
            </a:r>
            <a:r>
              <a:rPr lang="ru-RU" sz="1700" dirty="0" smtClean="0"/>
              <a:t>социуме; </a:t>
            </a:r>
          </a:p>
          <a:p>
            <a:pPr marL="0" indent="0" algn="just">
              <a:buFontTx/>
              <a:buChar char="-"/>
            </a:pPr>
            <a:r>
              <a:rPr lang="ru-RU" sz="1700" dirty="0" smtClean="0"/>
              <a:t>формирование </a:t>
            </a:r>
            <a:r>
              <a:rPr lang="ru-RU" sz="1700" dirty="0"/>
              <a:t>«инклюзивной культуры» у педагогических и управленческих работников </a:t>
            </a:r>
            <a:r>
              <a:rPr lang="ru-RU" sz="1700" dirty="0" smtClean="0"/>
              <a:t>общеобразовательных и </a:t>
            </a:r>
            <a:r>
              <a:rPr lang="ru-RU" sz="1700" dirty="0"/>
              <a:t>профессиональных образовательных организаций Новосибирской </a:t>
            </a:r>
            <a:r>
              <a:rPr lang="ru-RU" sz="1700" dirty="0" smtClean="0"/>
              <a:t>области;</a:t>
            </a:r>
          </a:p>
          <a:p>
            <a:pPr marL="0" indent="0" algn="just">
              <a:buFontTx/>
              <a:buChar char="-"/>
            </a:pPr>
            <a:r>
              <a:rPr lang="ru-RU" sz="1700" dirty="0" smtClean="0">
                <a:cs typeface="Times New Roman" pitchFamily="18" charset="0"/>
              </a:rPr>
              <a:t>тиражирование наставничества в рамках системы инклюзивного обучения.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/>
          </p:nvPr>
        </p:nvGraphicFramePr>
        <p:xfrm>
          <a:off x="295664" y="147291"/>
          <a:ext cx="1048504" cy="898473"/>
        </p:xfrm>
        <a:graphic>
          <a:graphicData uri="http://schemas.openxmlformats.org/presentationml/2006/ole">
            <p:oleObj spid="_x0000_s79879" name="CorelDRAW" r:id="rId4" imgW="5178600" imgH="5037480" progId="">
              <p:embed/>
            </p:oleObj>
          </a:graphicData>
        </a:graphic>
      </p:graphicFrame>
      <p:pic>
        <p:nvPicPr>
          <p:cNvPr id="10" name="Рисунок 21" descr="lPdzQE4OdD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843" y="80308"/>
            <a:ext cx="991841" cy="89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081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4707</TotalTime>
  <Words>1324</Words>
  <Application>Microsoft Office PowerPoint</Application>
  <PresentationFormat>Произвольный</PresentationFormat>
  <Paragraphs>133</Paragraphs>
  <Slides>10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CorelDRAW</vt:lpstr>
      <vt:lpstr>Слайд 1</vt:lpstr>
      <vt:lpstr>Модель функционирования региональной системы  инклюзивного профессионального образования</vt:lpstr>
      <vt:lpstr>Региональная базовая организация инклюзивного профессионального образования  - ГБПОУ  НСО  «Новосибирский профессионально-педагогический колледж» </vt:lpstr>
      <vt:lpstr>Мероприятия  базовой профессиональной образовательной организации, обеспечивающей  поддержку региональной системы  инклюзивного образования инвалидов и лиц с ОВЗ Новосибирской области </vt:lpstr>
      <vt:lpstr>Слайд 5</vt:lpstr>
      <vt:lpstr>Проблемы развития инклюзивного образования</vt:lpstr>
      <vt:lpstr>Решения</vt:lpstr>
      <vt:lpstr>Слайд 8</vt:lpstr>
      <vt:lpstr>ИНКЛЮЗИВНОЕ ПРОФЕССИОНАЛЬНОЕ ОБРАЗОВАНИЕ НОВОСИБИРСКОЙ ОБЛАСТИ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Гаркуша Н.С.</dc:creator>
  <cp:lastModifiedBy>H81M-E</cp:lastModifiedBy>
  <cp:revision>471</cp:revision>
  <cp:lastPrinted>2018-02-14T11:54:04Z</cp:lastPrinted>
  <dcterms:created xsi:type="dcterms:W3CDTF">2017-10-02T07:24:18Z</dcterms:created>
  <dcterms:modified xsi:type="dcterms:W3CDTF">2019-04-15T17:05:41Z</dcterms:modified>
</cp:coreProperties>
</file>