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1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14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51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1813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2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91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6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2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81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2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8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2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0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1195C-231F-45A3-9DEB-DCDF527647D1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3CC60E-919F-445C-8296-AA0BAADD9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3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Содействие формированию </a:t>
            </a:r>
            <a:r>
              <a:rPr lang="ru-RU" b="1" dirty="0" err="1"/>
              <a:t>проактивной</a:t>
            </a:r>
            <a:r>
              <a:rPr lang="ru-RU" b="1" dirty="0"/>
              <a:t> инклюзивной среды в вузах города Томска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Проект Автономной некоммерческой организации «</a:t>
            </a:r>
            <a:r>
              <a:rPr lang="ru-RU" dirty="0" err="1" smtClean="0"/>
              <a:t>Интегро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Директор: </a:t>
            </a:r>
            <a:r>
              <a:rPr lang="ru-RU" dirty="0" err="1" smtClean="0"/>
              <a:t>Берсенев</a:t>
            </a:r>
            <a:r>
              <a:rPr lang="ru-RU" dirty="0" smtClean="0"/>
              <a:t> Максим Валерьевич</a:t>
            </a:r>
          </a:p>
          <a:p>
            <a:r>
              <a:rPr lang="en-US" dirty="0" smtClean="0"/>
              <a:t>m.bersenev@gmail.com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12" y="350515"/>
            <a:ext cx="3048006" cy="1821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855" y="5903662"/>
            <a:ext cx="6397145" cy="9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Интегро</a:t>
            </a:r>
            <a:r>
              <a:rPr lang="ru-RU" dirty="0" smtClean="0"/>
              <a:t>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Создана в 2013 году</a:t>
            </a:r>
          </a:p>
          <a:p>
            <a:endParaRPr lang="ru-RU" dirty="0"/>
          </a:p>
          <a:p>
            <a:r>
              <a:rPr lang="ru-RU" dirty="0" smtClean="0"/>
              <a:t>Проводила различные исследования</a:t>
            </a:r>
          </a:p>
          <a:p>
            <a:endParaRPr lang="ru-RU" dirty="0"/>
          </a:p>
          <a:p>
            <a:r>
              <a:rPr lang="ru-RU" dirty="0" smtClean="0"/>
              <a:t>Проводила культурно-массовые мероприятия (тренинг «Сад желаний», сбор, обработка и выпуск альманаха творчества инвалидов, психологический клуб «Рефлексия»)</a:t>
            </a:r>
          </a:p>
          <a:p>
            <a:endParaRPr lang="ru-RU" dirty="0"/>
          </a:p>
          <a:p>
            <a:r>
              <a:rPr lang="ru-RU" dirty="0" smtClean="0"/>
              <a:t>В 2020 году выиграла Президентский грант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2" y="6406394"/>
            <a:ext cx="3027218" cy="4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818" y="4040523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проекта:</a:t>
            </a:r>
            <a:br>
              <a:rPr lang="ru-RU" dirty="0" smtClean="0"/>
            </a:br>
            <a:r>
              <a:rPr lang="ru-RU" dirty="0"/>
              <a:t>Содействие формированию </a:t>
            </a:r>
            <a:r>
              <a:rPr lang="ru-RU" dirty="0" err="1"/>
              <a:t>проактивной</a:t>
            </a:r>
            <a:r>
              <a:rPr lang="ru-RU" dirty="0"/>
              <a:t> инклюзивной среды в вузах города Томска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818" y="430114"/>
            <a:ext cx="10515600" cy="34560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Задачи проекта: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Сбор информации о лучших практиках инклюзии в вузах г. Томска</a:t>
            </a:r>
          </a:p>
          <a:p>
            <a:endParaRPr lang="ru-RU" dirty="0"/>
          </a:p>
          <a:p>
            <a:r>
              <a:rPr lang="ru-RU" dirty="0" err="1" smtClean="0"/>
              <a:t>Проблематизация</a:t>
            </a:r>
            <a:r>
              <a:rPr lang="ru-RU" dirty="0" smtClean="0"/>
              <a:t> </a:t>
            </a:r>
            <a:r>
              <a:rPr lang="ru-RU" dirty="0"/>
              <a:t>в публичном пространстве вопросов инклюзии высшего образования в Томске</a:t>
            </a:r>
          </a:p>
          <a:p>
            <a:endParaRPr lang="ru-RU" dirty="0" smtClean="0"/>
          </a:p>
          <a:p>
            <a:r>
              <a:rPr lang="ru-RU" dirty="0" smtClean="0"/>
              <a:t>Информирование </a:t>
            </a:r>
            <a:r>
              <a:rPr lang="ru-RU" dirty="0"/>
              <a:t>потенциальных абитуриентов из числа инвалидов и лиц с ОВЗ о возможностях обучения в вузах г. </a:t>
            </a:r>
            <a:r>
              <a:rPr lang="ru-RU" dirty="0" smtClean="0"/>
              <a:t>Томска</a:t>
            </a:r>
          </a:p>
          <a:p>
            <a:endParaRPr lang="ru-RU" dirty="0"/>
          </a:p>
          <a:p>
            <a:r>
              <a:rPr lang="ru-RU" dirty="0" smtClean="0"/>
              <a:t>Создание структуры, которая объединила бы всех ответственных за работу с инвалидами в вузах г. Томска для выработки совместных решений, обмена опытом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2" y="6406394"/>
            <a:ext cx="3027218" cy="4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Заявка была поддержана: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Департаментом высшего образования и науки Томской области</a:t>
            </a:r>
          </a:p>
          <a:p>
            <a:r>
              <a:rPr lang="ru-RU" dirty="0" smtClean="0"/>
              <a:t>Томским отделением Всероссийского общества инвалидов</a:t>
            </a:r>
          </a:p>
          <a:p>
            <a:r>
              <a:rPr lang="ru-RU" dirty="0" smtClean="0"/>
              <a:t>Томским техникумом социальных технологий</a:t>
            </a:r>
          </a:p>
          <a:p>
            <a:r>
              <a:rPr lang="ru-RU" dirty="0" smtClean="0"/>
              <a:t>Томским государственным университетом систем управления и радиоэлектроники</a:t>
            </a:r>
          </a:p>
          <a:p>
            <a:r>
              <a:rPr lang="ru-RU" dirty="0" smtClean="0"/>
              <a:t>Ресурсным учебно-методическим центром (г. Тюмень)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2" y="6406394"/>
            <a:ext cx="3027218" cy="4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Деятельность по проекту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Проводится опрос студентов с инвалидностью и абитуриентов с инвалидностью (дистанционно).</a:t>
            </a:r>
          </a:p>
          <a:p>
            <a:endParaRPr lang="ru-RU" dirty="0"/>
          </a:p>
          <a:p>
            <a:r>
              <a:rPr lang="ru-RU" dirty="0" smtClean="0"/>
              <a:t>Проводится анализ сайтов вузов.</a:t>
            </a:r>
          </a:p>
          <a:p>
            <a:endParaRPr lang="ru-RU" dirty="0"/>
          </a:p>
          <a:p>
            <a:r>
              <a:rPr lang="ru-RU" dirty="0" smtClean="0"/>
              <a:t>Проведено исследование приемных комиссий.</a:t>
            </a:r>
          </a:p>
          <a:p>
            <a:endParaRPr lang="ru-RU" dirty="0"/>
          </a:p>
          <a:p>
            <a:r>
              <a:rPr lang="ru-RU" dirty="0" smtClean="0"/>
              <a:t>Осуществляется сбор интервью у представителей вузов г. Томска, которые занимаются работой с инвалидами.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782" y="6406394"/>
            <a:ext cx="3027218" cy="4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815" y="259811"/>
            <a:ext cx="8534400" cy="1507067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1501934"/>
            <a:ext cx="5396825" cy="25396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15" y="3267517"/>
            <a:ext cx="6044444" cy="2463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782" y="6406394"/>
            <a:ext cx="3027218" cy="4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948" y="185496"/>
            <a:ext cx="8534400" cy="1507067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67" y="2797328"/>
            <a:ext cx="5663492" cy="24507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782" y="6406394"/>
            <a:ext cx="3027218" cy="45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208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Содействие формированию проактивной инклюзивной среды в вузах города Томска</vt:lpstr>
      <vt:lpstr>«Интегро»:</vt:lpstr>
      <vt:lpstr>Цель проекта: Содействие формированию проактивной инклюзивной среды в вузах города Томска</vt:lpstr>
      <vt:lpstr>Заявка была поддержана:</vt:lpstr>
      <vt:lpstr>Деятельность по проекту</vt:lpstr>
      <vt:lpstr>Результаты</vt:lpstr>
      <vt:lpstr>Результаты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Содействие формированию проактивной инклюзивной среды в вузах города Томска</dc:title>
  <dc:creator>User</dc:creator>
  <cp:lastModifiedBy>User</cp:lastModifiedBy>
  <cp:revision>4</cp:revision>
  <dcterms:created xsi:type="dcterms:W3CDTF">2020-09-17T05:14:05Z</dcterms:created>
  <dcterms:modified xsi:type="dcterms:W3CDTF">2020-09-17T05:30:34Z</dcterms:modified>
</cp:coreProperties>
</file>